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heme/theme4.xml" ContentType="application/vnd.openxmlformats-officedocument.theme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tags/tag10.xml" ContentType="application/vnd.openxmlformats-officedocument.presentationml.tags+xml"/>
  <Override PartName="/ppt/notesSlides/notesSlide11.xml" ContentType="application/vnd.openxmlformats-officedocument.presentationml.notesSlide+xml"/>
  <Override PartName="/ppt/tags/tag11.xml" ContentType="application/vnd.openxmlformats-officedocument.presentationml.tags+xml"/>
  <Override PartName="/ppt/notesSlides/notesSlide12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87" r:id="rId2"/>
    <p:sldMasterId id="2147483717" r:id="rId3"/>
  </p:sldMasterIdLst>
  <p:notesMasterIdLst>
    <p:notesMasterId r:id="rId24"/>
  </p:notesMasterIdLst>
  <p:sldIdLst>
    <p:sldId id="256" r:id="rId4"/>
    <p:sldId id="259" r:id="rId5"/>
    <p:sldId id="735" r:id="rId6"/>
    <p:sldId id="747" r:id="rId7"/>
    <p:sldId id="748" r:id="rId8"/>
    <p:sldId id="478" r:id="rId9"/>
    <p:sldId id="739" r:id="rId10"/>
    <p:sldId id="758" r:id="rId11"/>
    <p:sldId id="750" r:id="rId12"/>
    <p:sldId id="754" r:id="rId13"/>
    <p:sldId id="759" r:id="rId14"/>
    <p:sldId id="435" r:id="rId15"/>
    <p:sldId id="755" r:id="rId16"/>
    <p:sldId id="752" r:id="rId17"/>
    <p:sldId id="738" r:id="rId18"/>
    <p:sldId id="756" r:id="rId19"/>
    <p:sldId id="761" r:id="rId20"/>
    <p:sldId id="763" r:id="rId21"/>
    <p:sldId id="762" r:id="rId22"/>
    <p:sldId id="284" r:id="rId23"/>
  </p:sldIdLst>
  <p:sldSz cx="12192000" cy="6858000"/>
  <p:notesSz cx="6805613" cy="9939338"/>
  <p:custDataLst>
    <p:tags r:id="rId25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4152">
          <p15:clr>
            <a:srgbClr val="A4A3A4"/>
          </p15:clr>
        </p15:guide>
        <p15:guide id="2" orient="horz" pos="4020">
          <p15:clr>
            <a:srgbClr val="A4A3A4"/>
          </p15:clr>
        </p15:guide>
        <p15:guide id="3" orient="horz" pos="2163">
          <p15:clr>
            <a:srgbClr val="A4A3A4"/>
          </p15:clr>
        </p15:guide>
        <p15:guide id="4" pos="3842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5" roundtripDataSignature="AMtx7miM/65oCJXZERhNNViNT7RpPdd9XA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ke Daly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772"/>
    <a:srgbClr val="006699"/>
    <a:srgbClr val="F9D8D7"/>
    <a:srgbClr val="007F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5D3802A-A301-499D-8643-78C90E297AC4}">
  <a:tblStyle styleId="{15D3802A-A301-499D-8643-78C90E297AC4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1F1EF"/>
          </a:solidFill>
        </a:fill>
      </a:tcStyle>
    </a:wholeTbl>
    <a:band1H>
      <a:tcTxStyle b="off" i="off"/>
      <a:tcStyle>
        <a:tcBdr/>
        <a:fill>
          <a:solidFill>
            <a:srgbClr val="E3E3DF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E3E3DF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213" autoAdjust="0"/>
    <p:restoredTop sz="95683" autoAdjust="0"/>
  </p:normalViewPr>
  <p:slideViewPr>
    <p:cSldViewPr snapToGrid="0">
      <p:cViewPr varScale="1">
        <p:scale>
          <a:sx n="107" d="100"/>
          <a:sy n="107" d="100"/>
        </p:scale>
        <p:origin x="1216" y="176"/>
      </p:cViewPr>
      <p:guideLst>
        <p:guide orient="horz" pos="4152"/>
        <p:guide orient="horz" pos="4020"/>
        <p:guide orient="horz" pos="2163"/>
        <p:guide pos="384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gs" Target="tags/tag1.xml"/><Relationship Id="rId46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45" Type="http://customschemas.google.com/relationships/presentationmetadata" Target="meta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49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48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9099" cy="498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4939" y="0"/>
            <a:ext cx="2949099" cy="498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22275" y="1243013"/>
            <a:ext cx="5961063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0562" y="4783307"/>
            <a:ext cx="5444490" cy="3913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40647"/>
            <a:ext cx="2949099" cy="498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4939" y="9440647"/>
            <a:ext cx="2949099" cy="498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1063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5" name="Google Shape;605;p1:notes"/>
          <p:cNvSpPr txBox="1">
            <a:spLocks noGrp="1"/>
          </p:cNvSpPr>
          <p:nvPr>
            <p:ph type="body" idx="1"/>
          </p:nvPr>
        </p:nvSpPr>
        <p:spPr>
          <a:xfrm>
            <a:off x="680562" y="4783307"/>
            <a:ext cx="5444490" cy="3913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606" name="Google Shape;606;p1:notes"/>
          <p:cNvSpPr txBox="1">
            <a:spLocks noGrp="1"/>
          </p:cNvSpPr>
          <p:nvPr>
            <p:ph type="sldNum" idx="12"/>
          </p:nvPr>
        </p:nvSpPr>
        <p:spPr>
          <a:xfrm>
            <a:off x="3854939" y="9440647"/>
            <a:ext cx="2949099" cy="498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</a:t>
            </a:fld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5:notes"/>
          <p:cNvSpPr txBox="1">
            <a:spLocks noGrp="1"/>
          </p:cNvSpPr>
          <p:nvPr>
            <p:ph type="body" idx="1"/>
          </p:nvPr>
        </p:nvSpPr>
        <p:spPr>
          <a:xfrm>
            <a:off x="680562" y="4783307"/>
            <a:ext cx="5444490" cy="3913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1063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895219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5:notes"/>
          <p:cNvSpPr txBox="1">
            <a:spLocks noGrp="1"/>
          </p:cNvSpPr>
          <p:nvPr>
            <p:ph type="body" idx="1"/>
          </p:nvPr>
        </p:nvSpPr>
        <p:spPr>
          <a:xfrm>
            <a:off x="680562" y="4783307"/>
            <a:ext cx="5444490" cy="3913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1063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59871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5:notes"/>
          <p:cNvSpPr txBox="1">
            <a:spLocks noGrp="1"/>
          </p:cNvSpPr>
          <p:nvPr>
            <p:ph type="body" idx="1"/>
          </p:nvPr>
        </p:nvSpPr>
        <p:spPr>
          <a:xfrm>
            <a:off x="680562" y="4783307"/>
            <a:ext cx="5444490" cy="3913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1063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359423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5:notes"/>
          <p:cNvSpPr txBox="1">
            <a:spLocks noGrp="1"/>
          </p:cNvSpPr>
          <p:nvPr>
            <p:ph type="body" idx="1"/>
          </p:nvPr>
        </p:nvSpPr>
        <p:spPr>
          <a:xfrm>
            <a:off x="680562" y="4783307"/>
            <a:ext cx="5444490" cy="3913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1063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169041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4:notes"/>
          <p:cNvSpPr txBox="1">
            <a:spLocks noGrp="1"/>
          </p:cNvSpPr>
          <p:nvPr>
            <p:ph type="body" idx="1"/>
          </p:nvPr>
        </p:nvSpPr>
        <p:spPr>
          <a:xfrm>
            <a:off x="680562" y="4783307"/>
            <a:ext cx="5444490" cy="3913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627" name="Google Shape;62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1063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469948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Google Shape;975;p28:notes"/>
          <p:cNvSpPr txBox="1">
            <a:spLocks noGrp="1"/>
          </p:cNvSpPr>
          <p:nvPr>
            <p:ph type="body" idx="1"/>
          </p:nvPr>
        </p:nvSpPr>
        <p:spPr>
          <a:xfrm>
            <a:off x="680562" y="4783307"/>
            <a:ext cx="5444490" cy="3913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76" name="Google Shape;97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1063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183797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4:notes"/>
          <p:cNvSpPr txBox="1">
            <a:spLocks noGrp="1"/>
          </p:cNvSpPr>
          <p:nvPr>
            <p:ph type="body" idx="1"/>
          </p:nvPr>
        </p:nvSpPr>
        <p:spPr>
          <a:xfrm>
            <a:off x="680562" y="4783307"/>
            <a:ext cx="5444490" cy="3913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627" name="Google Shape;62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1063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2:notes"/>
          <p:cNvSpPr txBox="1">
            <a:spLocks noGrp="1"/>
          </p:cNvSpPr>
          <p:nvPr>
            <p:ph type="body" idx="1"/>
          </p:nvPr>
        </p:nvSpPr>
        <p:spPr>
          <a:xfrm>
            <a:off x="680562" y="4783307"/>
            <a:ext cx="5444490" cy="3913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14" name="Google Shape;61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1063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532868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2:notes"/>
          <p:cNvSpPr txBox="1">
            <a:spLocks noGrp="1"/>
          </p:cNvSpPr>
          <p:nvPr>
            <p:ph type="body" idx="1"/>
          </p:nvPr>
        </p:nvSpPr>
        <p:spPr>
          <a:xfrm>
            <a:off x="680562" y="4783307"/>
            <a:ext cx="5444490" cy="3913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14" name="Google Shape;61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1063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352035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2:notes"/>
          <p:cNvSpPr txBox="1">
            <a:spLocks noGrp="1"/>
          </p:cNvSpPr>
          <p:nvPr>
            <p:ph type="body" idx="1"/>
          </p:nvPr>
        </p:nvSpPr>
        <p:spPr>
          <a:xfrm>
            <a:off x="680562" y="4783307"/>
            <a:ext cx="5444490" cy="3913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14" name="Google Shape;61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1063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268625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2:notes"/>
          <p:cNvSpPr txBox="1">
            <a:spLocks noGrp="1"/>
          </p:cNvSpPr>
          <p:nvPr>
            <p:ph type="body" idx="1"/>
          </p:nvPr>
        </p:nvSpPr>
        <p:spPr>
          <a:xfrm>
            <a:off x="680562" y="4783307"/>
            <a:ext cx="5444490" cy="3913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14" name="Google Shape;61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1063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664102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2:notes"/>
          <p:cNvSpPr txBox="1">
            <a:spLocks noGrp="1"/>
          </p:cNvSpPr>
          <p:nvPr>
            <p:ph type="body" idx="1"/>
          </p:nvPr>
        </p:nvSpPr>
        <p:spPr>
          <a:xfrm>
            <a:off x="680562" y="4783307"/>
            <a:ext cx="5444490" cy="3913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14" name="Google Shape;61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1063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36711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5:notes"/>
          <p:cNvSpPr txBox="1">
            <a:spLocks noGrp="1"/>
          </p:cNvSpPr>
          <p:nvPr>
            <p:ph type="body" idx="1"/>
          </p:nvPr>
        </p:nvSpPr>
        <p:spPr>
          <a:xfrm>
            <a:off x="680562" y="4783307"/>
            <a:ext cx="5444490" cy="3913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1063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619336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5:notes"/>
          <p:cNvSpPr txBox="1">
            <a:spLocks noGrp="1"/>
          </p:cNvSpPr>
          <p:nvPr>
            <p:ph type="body" idx="1"/>
          </p:nvPr>
        </p:nvSpPr>
        <p:spPr>
          <a:xfrm>
            <a:off x="680562" y="4783307"/>
            <a:ext cx="5444490" cy="3913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1063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03726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1 (black)">
  <p:cSld name="Title slide 1 (black)">
    <p:bg>
      <p:bgPr>
        <a:solidFill>
          <a:srgbClr val="000000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6"/>
          <p:cNvSpPr/>
          <p:nvPr/>
        </p:nvSpPr>
        <p:spPr>
          <a:xfrm>
            <a:off x="0" y="220294"/>
            <a:ext cx="12192000" cy="6650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36"/>
          <p:cNvSpPr txBox="1">
            <a:spLocks noGrp="1"/>
          </p:cNvSpPr>
          <p:nvPr>
            <p:ph type="ctrTitle"/>
          </p:nvPr>
        </p:nvSpPr>
        <p:spPr>
          <a:xfrm>
            <a:off x="360000" y="1490400"/>
            <a:ext cx="35208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36"/>
          <p:cNvSpPr txBox="1">
            <a:spLocks noGrp="1"/>
          </p:cNvSpPr>
          <p:nvPr>
            <p:ph type="subTitle" idx="1"/>
          </p:nvPr>
        </p:nvSpPr>
        <p:spPr>
          <a:xfrm>
            <a:off x="360000" y="3708000"/>
            <a:ext cx="3520800" cy="10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 b="0">
                <a:solidFill>
                  <a:srgbClr val="FFFFFF"/>
                </a:solidFill>
              </a:defRPr>
            </a:lvl1pPr>
            <a:lvl2pPr lvl="1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7" name="Google Shape;47;p36"/>
          <p:cNvSpPr txBox="1">
            <a:spLocks noGrp="1"/>
          </p:cNvSpPr>
          <p:nvPr>
            <p:ph type="body" idx="2"/>
          </p:nvPr>
        </p:nvSpPr>
        <p:spPr>
          <a:xfrm>
            <a:off x="360363" y="4971600"/>
            <a:ext cx="3521075" cy="1022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8" name="Google Shape;48;p36"/>
          <p:cNvPicPr preferRelativeResize="0"/>
          <p:nvPr/>
        </p:nvPicPr>
        <p:blipFill rotWithShape="1">
          <a:blip r:embed="rId2">
            <a:alphaModFix/>
          </a:blip>
          <a:srcRect l="4241" b="7302"/>
          <a:stretch/>
        </p:blipFill>
        <p:spPr>
          <a:xfrm>
            <a:off x="360000" y="659918"/>
            <a:ext cx="1003287" cy="404324"/>
          </a:xfrm>
          <a:prstGeom prst="rect">
            <a:avLst/>
          </a:prstGeom>
          <a:solidFill>
            <a:srgbClr val="20CFF5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5 x content + headings">
  <p:cSld name="Title and 5 x content + headings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61"/>
          <p:cNvSpPr txBox="1">
            <a:spLocks noGrp="1"/>
          </p:cNvSpPr>
          <p:nvPr>
            <p:ph type="title"/>
          </p:nvPr>
        </p:nvSpPr>
        <p:spPr>
          <a:xfrm>
            <a:off x="359999" y="430718"/>
            <a:ext cx="11466875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61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178" name="Google Shape;178;p61"/>
          <p:cNvSpPr txBox="1">
            <a:spLocks noGrp="1"/>
          </p:cNvSpPr>
          <p:nvPr>
            <p:ph type="ftr" idx="11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79" name="Google Shape;179;p61"/>
          <p:cNvSpPr txBox="1">
            <a:spLocks noGrp="1"/>
          </p:cNvSpPr>
          <p:nvPr>
            <p:ph type="body" idx="1"/>
          </p:nvPr>
        </p:nvSpPr>
        <p:spPr>
          <a:xfrm>
            <a:off x="360363" y="1710000"/>
            <a:ext cx="21492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0" name="Google Shape;180;p61"/>
          <p:cNvSpPr txBox="1">
            <a:spLocks noGrp="1"/>
          </p:cNvSpPr>
          <p:nvPr>
            <p:ph type="body" idx="2"/>
          </p:nvPr>
        </p:nvSpPr>
        <p:spPr>
          <a:xfrm>
            <a:off x="360000" y="2376000"/>
            <a:ext cx="2149200" cy="3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1" name="Google Shape;181;p61"/>
          <p:cNvSpPr txBox="1">
            <a:spLocks noGrp="1"/>
          </p:cNvSpPr>
          <p:nvPr>
            <p:ph type="body" idx="3"/>
          </p:nvPr>
        </p:nvSpPr>
        <p:spPr>
          <a:xfrm>
            <a:off x="2689691" y="1710000"/>
            <a:ext cx="21492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2" name="Google Shape;182;p61"/>
          <p:cNvSpPr txBox="1">
            <a:spLocks noGrp="1"/>
          </p:cNvSpPr>
          <p:nvPr>
            <p:ph type="body" idx="4"/>
          </p:nvPr>
        </p:nvSpPr>
        <p:spPr>
          <a:xfrm>
            <a:off x="2689419" y="2376000"/>
            <a:ext cx="2149200" cy="3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3" name="Google Shape;183;p61"/>
          <p:cNvSpPr txBox="1">
            <a:spLocks noGrp="1"/>
          </p:cNvSpPr>
          <p:nvPr>
            <p:ph type="body" idx="5"/>
          </p:nvPr>
        </p:nvSpPr>
        <p:spPr>
          <a:xfrm>
            <a:off x="5019019" y="1710000"/>
            <a:ext cx="21492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4" name="Google Shape;184;p61"/>
          <p:cNvSpPr txBox="1">
            <a:spLocks noGrp="1"/>
          </p:cNvSpPr>
          <p:nvPr>
            <p:ph type="body" idx="6"/>
          </p:nvPr>
        </p:nvSpPr>
        <p:spPr>
          <a:xfrm>
            <a:off x="5018838" y="2376000"/>
            <a:ext cx="2149200" cy="3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5" name="Google Shape;185;p61"/>
          <p:cNvSpPr txBox="1">
            <a:spLocks noGrp="1"/>
          </p:cNvSpPr>
          <p:nvPr>
            <p:ph type="body" idx="7"/>
          </p:nvPr>
        </p:nvSpPr>
        <p:spPr>
          <a:xfrm>
            <a:off x="7348347" y="1710000"/>
            <a:ext cx="21492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6" name="Google Shape;186;p61"/>
          <p:cNvSpPr txBox="1">
            <a:spLocks noGrp="1"/>
          </p:cNvSpPr>
          <p:nvPr>
            <p:ph type="body" idx="8"/>
          </p:nvPr>
        </p:nvSpPr>
        <p:spPr>
          <a:xfrm>
            <a:off x="7348257" y="2376488"/>
            <a:ext cx="2149200" cy="3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7" name="Google Shape;187;p61"/>
          <p:cNvSpPr txBox="1">
            <a:spLocks noGrp="1"/>
          </p:cNvSpPr>
          <p:nvPr>
            <p:ph type="body" idx="9"/>
          </p:nvPr>
        </p:nvSpPr>
        <p:spPr>
          <a:xfrm>
            <a:off x="9677674" y="1710000"/>
            <a:ext cx="21492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8" name="Google Shape;188;p61"/>
          <p:cNvSpPr txBox="1">
            <a:spLocks noGrp="1"/>
          </p:cNvSpPr>
          <p:nvPr>
            <p:ph type="body" idx="13"/>
          </p:nvPr>
        </p:nvSpPr>
        <p:spPr>
          <a:xfrm>
            <a:off x="9677674" y="2376000"/>
            <a:ext cx="2149200" cy="3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9" name="Google Shape;189;p61"/>
          <p:cNvSpPr txBox="1">
            <a:spLocks noGrp="1"/>
          </p:cNvSpPr>
          <p:nvPr>
            <p:ph type="body" idx="14"/>
          </p:nvPr>
        </p:nvSpPr>
        <p:spPr>
          <a:xfrm>
            <a:off x="360000" y="910800"/>
            <a:ext cx="114660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6 x content">
  <p:cSld name="Title and 6 x content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62"/>
          <p:cNvSpPr txBox="1">
            <a:spLocks noGrp="1"/>
          </p:cNvSpPr>
          <p:nvPr>
            <p:ph type="title"/>
          </p:nvPr>
        </p:nvSpPr>
        <p:spPr>
          <a:xfrm>
            <a:off x="359999" y="430718"/>
            <a:ext cx="11466875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62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193" name="Google Shape;193;p62"/>
          <p:cNvSpPr txBox="1">
            <a:spLocks noGrp="1"/>
          </p:cNvSpPr>
          <p:nvPr>
            <p:ph type="ftr" idx="11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94" name="Google Shape;194;p62"/>
          <p:cNvSpPr txBox="1">
            <a:spLocks noGrp="1"/>
          </p:cNvSpPr>
          <p:nvPr>
            <p:ph type="body" idx="1"/>
          </p:nvPr>
        </p:nvSpPr>
        <p:spPr>
          <a:xfrm>
            <a:off x="360000" y="1710000"/>
            <a:ext cx="17604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5" name="Google Shape;195;p62"/>
          <p:cNvSpPr txBox="1">
            <a:spLocks noGrp="1"/>
          </p:cNvSpPr>
          <p:nvPr>
            <p:ph type="body" idx="2"/>
          </p:nvPr>
        </p:nvSpPr>
        <p:spPr>
          <a:xfrm>
            <a:off x="2301120" y="1710000"/>
            <a:ext cx="17604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6" name="Google Shape;196;p62"/>
          <p:cNvSpPr txBox="1">
            <a:spLocks noGrp="1"/>
          </p:cNvSpPr>
          <p:nvPr>
            <p:ph type="body" idx="3"/>
          </p:nvPr>
        </p:nvSpPr>
        <p:spPr>
          <a:xfrm>
            <a:off x="4242240" y="1710000"/>
            <a:ext cx="17604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7" name="Google Shape;197;p62"/>
          <p:cNvSpPr txBox="1">
            <a:spLocks noGrp="1"/>
          </p:cNvSpPr>
          <p:nvPr>
            <p:ph type="body" idx="4"/>
          </p:nvPr>
        </p:nvSpPr>
        <p:spPr>
          <a:xfrm>
            <a:off x="6183360" y="1710000"/>
            <a:ext cx="17604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8" name="Google Shape;198;p62"/>
          <p:cNvSpPr txBox="1">
            <a:spLocks noGrp="1"/>
          </p:cNvSpPr>
          <p:nvPr>
            <p:ph type="body" idx="5"/>
          </p:nvPr>
        </p:nvSpPr>
        <p:spPr>
          <a:xfrm>
            <a:off x="8124480" y="1710000"/>
            <a:ext cx="17604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9" name="Google Shape;199;p62"/>
          <p:cNvSpPr txBox="1">
            <a:spLocks noGrp="1"/>
          </p:cNvSpPr>
          <p:nvPr>
            <p:ph type="body" idx="6"/>
          </p:nvPr>
        </p:nvSpPr>
        <p:spPr>
          <a:xfrm>
            <a:off x="10065600" y="1710000"/>
            <a:ext cx="17604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0" name="Google Shape;200;p62"/>
          <p:cNvSpPr txBox="1">
            <a:spLocks noGrp="1"/>
          </p:cNvSpPr>
          <p:nvPr>
            <p:ph type="body" idx="7"/>
          </p:nvPr>
        </p:nvSpPr>
        <p:spPr>
          <a:xfrm>
            <a:off x="360000" y="910800"/>
            <a:ext cx="114660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marL="914400" lvl="1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ꟷ"/>
              <a:defRPr sz="2200"/>
            </a:lvl2pPr>
            <a:lvl3pPr marL="1371600" lvl="2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ꟷ"/>
              <a:defRPr sz="2200"/>
            </a:lvl3pPr>
            <a:lvl4pPr marL="1828800" lvl="3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ꟷ"/>
              <a:defRPr sz="2200"/>
            </a:lvl4pPr>
            <a:lvl5pPr marL="2286000" lvl="4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ꟷ"/>
              <a:defRPr sz="2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6 x content + headings">
  <p:cSld name="Title and 6 x content + headings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63"/>
          <p:cNvSpPr txBox="1">
            <a:spLocks noGrp="1"/>
          </p:cNvSpPr>
          <p:nvPr>
            <p:ph type="title"/>
          </p:nvPr>
        </p:nvSpPr>
        <p:spPr>
          <a:xfrm>
            <a:off x="359999" y="430718"/>
            <a:ext cx="11466875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63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204" name="Google Shape;204;p63"/>
          <p:cNvSpPr txBox="1">
            <a:spLocks noGrp="1"/>
          </p:cNvSpPr>
          <p:nvPr>
            <p:ph type="ftr" idx="11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05" name="Google Shape;205;p63"/>
          <p:cNvSpPr txBox="1">
            <a:spLocks noGrp="1"/>
          </p:cNvSpPr>
          <p:nvPr>
            <p:ph type="body" idx="1"/>
          </p:nvPr>
        </p:nvSpPr>
        <p:spPr>
          <a:xfrm>
            <a:off x="360000" y="1708149"/>
            <a:ext cx="17604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6" name="Google Shape;206;p63"/>
          <p:cNvSpPr txBox="1">
            <a:spLocks noGrp="1"/>
          </p:cNvSpPr>
          <p:nvPr>
            <p:ph type="body" idx="2"/>
          </p:nvPr>
        </p:nvSpPr>
        <p:spPr>
          <a:xfrm>
            <a:off x="360000" y="2376000"/>
            <a:ext cx="1760400" cy="3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7" name="Google Shape;207;p63"/>
          <p:cNvSpPr txBox="1">
            <a:spLocks noGrp="1"/>
          </p:cNvSpPr>
          <p:nvPr>
            <p:ph type="body" idx="3"/>
          </p:nvPr>
        </p:nvSpPr>
        <p:spPr>
          <a:xfrm>
            <a:off x="2301120" y="1708149"/>
            <a:ext cx="17604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8" name="Google Shape;208;p63"/>
          <p:cNvSpPr txBox="1">
            <a:spLocks noGrp="1"/>
          </p:cNvSpPr>
          <p:nvPr>
            <p:ph type="body" idx="4"/>
          </p:nvPr>
        </p:nvSpPr>
        <p:spPr>
          <a:xfrm>
            <a:off x="2301120" y="2376000"/>
            <a:ext cx="1760400" cy="3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9" name="Google Shape;209;p63"/>
          <p:cNvSpPr txBox="1">
            <a:spLocks noGrp="1"/>
          </p:cNvSpPr>
          <p:nvPr>
            <p:ph type="body" idx="5"/>
          </p:nvPr>
        </p:nvSpPr>
        <p:spPr>
          <a:xfrm>
            <a:off x="4242240" y="1708150"/>
            <a:ext cx="17604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0" name="Google Shape;210;p63"/>
          <p:cNvSpPr txBox="1">
            <a:spLocks noGrp="1"/>
          </p:cNvSpPr>
          <p:nvPr>
            <p:ph type="body" idx="6"/>
          </p:nvPr>
        </p:nvSpPr>
        <p:spPr>
          <a:xfrm>
            <a:off x="4242240" y="2376000"/>
            <a:ext cx="1760400" cy="3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1" name="Google Shape;211;p63"/>
          <p:cNvSpPr txBox="1">
            <a:spLocks noGrp="1"/>
          </p:cNvSpPr>
          <p:nvPr>
            <p:ph type="body" idx="7"/>
          </p:nvPr>
        </p:nvSpPr>
        <p:spPr>
          <a:xfrm>
            <a:off x="6183360" y="1708149"/>
            <a:ext cx="17604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2" name="Google Shape;212;p63"/>
          <p:cNvSpPr txBox="1">
            <a:spLocks noGrp="1"/>
          </p:cNvSpPr>
          <p:nvPr>
            <p:ph type="body" idx="8"/>
          </p:nvPr>
        </p:nvSpPr>
        <p:spPr>
          <a:xfrm>
            <a:off x="6183360" y="2376000"/>
            <a:ext cx="1760400" cy="3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3" name="Google Shape;213;p63"/>
          <p:cNvSpPr txBox="1">
            <a:spLocks noGrp="1"/>
          </p:cNvSpPr>
          <p:nvPr>
            <p:ph type="body" idx="9"/>
          </p:nvPr>
        </p:nvSpPr>
        <p:spPr>
          <a:xfrm>
            <a:off x="8124480" y="1708150"/>
            <a:ext cx="17604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4" name="Google Shape;214;p63"/>
          <p:cNvSpPr txBox="1">
            <a:spLocks noGrp="1"/>
          </p:cNvSpPr>
          <p:nvPr>
            <p:ph type="body" idx="13"/>
          </p:nvPr>
        </p:nvSpPr>
        <p:spPr>
          <a:xfrm>
            <a:off x="8124480" y="2376000"/>
            <a:ext cx="1760400" cy="3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5" name="Google Shape;215;p63"/>
          <p:cNvSpPr txBox="1">
            <a:spLocks noGrp="1"/>
          </p:cNvSpPr>
          <p:nvPr>
            <p:ph type="body" idx="14"/>
          </p:nvPr>
        </p:nvSpPr>
        <p:spPr>
          <a:xfrm>
            <a:off x="10065600" y="1708150"/>
            <a:ext cx="17604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6" name="Google Shape;216;p63"/>
          <p:cNvSpPr txBox="1">
            <a:spLocks noGrp="1"/>
          </p:cNvSpPr>
          <p:nvPr>
            <p:ph type="body" idx="15"/>
          </p:nvPr>
        </p:nvSpPr>
        <p:spPr>
          <a:xfrm>
            <a:off x="10065600" y="2376000"/>
            <a:ext cx="1760400" cy="3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7" name="Google Shape;217;p63"/>
          <p:cNvSpPr txBox="1">
            <a:spLocks noGrp="1"/>
          </p:cNvSpPr>
          <p:nvPr>
            <p:ph type="body" idx="16"/>
          </p:nvPr>
        </p:nvSpPr>
        <p:spPr>
          <a:xfrm>
            <a:off x="360000" y="910800"/>
            <a:ext cx="114660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and image">
  <p:cSld name="Text and image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64"/>
          <p:cNvSpPr txBox="1">
            <a:spLocks noGrp="1"/>
          </p:cNvSpPr>
          <p:nvPr>
            <p:ph type="title"/>
          </p:nvPr>
        </p:nvSpPr>
        <p:spPr>
          <a:xfrm>
            <a:off x="359999" y="430718"/>
            <a:ext cx="5626800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64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221" name="Google Shape;221;p64"/>
          <p:cNvSpPr txBox="1">
            <a:spLocks noGrp="1"/>
          </p:cNvSpPr>
          <p:nvPr>
            <p:ph type="ftr" idx="11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22" name="Google Shape;222;p64"/>
          <p:cNvSpPr txBox="1">
            <a:spLocks noGrp="1"/>
          </p:cNvSpPr>
          <p:nvPr>
            <p:ph type="body" idx="1"/>
          </p:nvPr>
        </p:nvSpPr>
        <p:spPr>
          <a:xfrm>
            <a:off x="360000" y="1708150"/>
            <a:ext cx="56268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3" name="Google Shape;223;p64"/>
          <p:cNvSpPr>
            <a:spLocks noGrp="1"/>
          </p:cNvSpPr>
          <p:nvPr>
            <p:ph type="pic" idx="2"/>
          </p:nvPr>
        </p:nvSpPr>
        <p:spPr>
          <a:xfrm>
            <a:off x="6202799" y="430717"/>
            <a:ext cx="5626800" cy="5468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nd text">
  <p:cSld name="Image and text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65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226" name="Google Shape;226;p65"/>
          <p:cNvSpPr txBox="1">
            <a:spLocks noGrp="1"/>
          </p:cNvSpPr>
          <p:nvPr>
            <p:ph type="ftr" idx="11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27" name="Google Shape;227;p65"/>
          <p:cNvSpPr>
            <a:spLocks noGrp="1"/>
          </p:cNvSpPr>
          <p:nvPr>
            <p:ph type="pic" idx="2"/>
          </p:nvPr>
        </p:nvSpPr>
        <p:spPr>
          <a:xfrm>
            <a:off x="360000" y="432000"/>
            <a:ext cx="5627561" cy="5468400"/>
          </a:xfrm>
          <a:prstGeom prst="rect">
            <a:avLst/>
          </a:prstGeom>
          <a:noFill/>
          <a:ln>
            <a:noFill/>
          </a:ln>
        </p:spPr>
      </p:sp>
      <p:sp>
        <p:nvSpPr>
          <p:cNvPr id="228" name="Google Shape;228;p65"/>
          <p:cNvSpPr txBox="1">
            <a:spLocks noGrp="1"/>
          </p:cNvSpPr>
          <p:nvPr>
            <p:ph type="body" idx="1"/>
          </p:nvPr>
        </p:nvSpPr>
        <p:spPr>
          <a:xfrm>
            <a:off x="6202361" y="1708150"/>
            <a:ext cx="56268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9" name="Google Shape;229;p65"/>
          <p:cNvSpPr txBox="1">
            <a:spLocks noGrp="1"/>
          </p:cNvSpPr>
          <p:nvPr>
            <p:ph type="title"/>
          </p:nvPr>
        </p:nvSpPr>
        <p:spPr>
          <a:xfrm>
            <a:off x="6202361" y="430718"/>
            <a:ext cx="5626800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2 x content">
  <p:cSld name="Title and 2 x content"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41"/>
          <p:cNvSpPr txBox="1">
            <a:spLocks noGrp="1"/>
          </p:cNvSpPr>
          <p:nvPr>
            <p:ph type="title"/>
          </p:nvPr>
        </p:nvSpPr>
        <p:spPr>
          <a:xfrm>
            <a:off x="359999" y="430718"/>
            <a:ext cx="11466875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0" name="Google Shape;420;p41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421" name="Google Shape;421;p41"/>
          <p:cNvSpPr txBox="1">
            <a:spLocks noGrp="1"/>
          </p:cNvSpPr>
          <p:nvPr>
            <p:ph type="ftr" idx="11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22" name="Google Shape;422;p41"/>
          <p:cNvSpPr txBox="1">
            <a:spLocks noGrp="1"/>
          </p:cNvSpPr>
          <p:nvPr>
            <p:ph type="body" idx="1"/>
          </p:nvPr>
        </p:nvSpPr>
        <p:spPr>
          <a:xfrm>
            <a:off x="360363" y="1710000"/>
            <a:ext cx="56268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423" name="Google Shape;423;p41"/>
          <p:cNvSpPr txBox="1">
            <a:spLocks noGrp="1"/>
          </p:cNvSpPr>
          <p:nvPr>
            <p:ph type="body" idx="2"/>
          </p:nvPr>
        </p:nvSpPr>
        <p:spPr>
          <a:xfrm>
            <a:off x="6200965" y="1710000"/>
            <a:ext cx="5626800" cy="3998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4" name="Google Shape;424;p41"/>
          <p:cNvSpPr txBox="1">
            <a:spLocks noGrp="1"/>
          </p:cNvSpPr>
          <p:nvPr>
            <p:ph type="body" idx="3"/>
          </p:nvPr>
        </p:nvSpPr>
        <p:spPr>
          <a:xfrm>
            <a:off x="360363" y="910800"/>
            <a:ext cx="114660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1 (white)">
  <p:cSld name="Title slide 1 (white)">
    <p:bg>
      <p:bgPr>
        <a:solidFill>
          <a:schemeClr val="lt1"/>
        </a:solidFill>
        <a:effectLst/>
      </p:bgPr>
    </p:bg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76"/>
          <p:cNvSpPr txBox="1">
            <a:spLocks noGrp="1"/>
          </p:cNvSpPr>
          <p:nvPr>
            <p:ph type="ctrTitle"/>
          </p:nvPr>
        </p:nvSpPr>
        <p:spPr>
          <a:xfrm>
            <a:off x="360000" y="1490400"/>
            <a:ext cx="35208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7" name="Google Shape;427;p76"/>
          <p:cNvSpPr txBox="1">
            <a:spLocks noGrp="1"/>
          </p:cNvSpPr>
          <p:nvPr>
            <p:ph type="subTitle" idx="1"/>
          </p:nvPr>
        </p:nvSpPr>
        <p:spPr>
          <a:xfrm>
            <a:off x="360000" y="3708000"/>
            <a:ext cx="3520800" cy="10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28" name="Google Shape;428;p76"/>
          <p:cNvSpPr txBox="1">
            <a:spLocks noGrp="1"/>
          </p:cNvSpPr>
          <p:nvPr>
            <p:ph type="body" idx="2"/>
          </p:nvPr>
        </p:nvSpPr>
        <p:spPr>
          <a:xfrm>
            <a:off x="360363" y="4971600"/>
            <a:ext cx="3521075" cy="1022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9" name="Google Shape;429;p76"/>
          <p:cNvSpPr/>
          <p:nvPr/>
        </p:nvSpPr>
        <p:spPr>
          <a:xfrm>
            <a:off x="0" y="220294"/>
            <a:ext cx="12192000" cy="66504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0" name="Google Shape;430;p76"/>
          <p:cNvPicPr preferRelativeResize="0"/>
          <p:nvPr/>
        </p:nvPicPr>
        <p:blipFill rotWithShape="1">
          <a:blip r:embed="rId2">
            <a:alphaModFix/>
          </a:blip>
          <a:srcRect l="4241" b="7302"/>
          <a:stretch/>
        </p:blipFill>
        <p:spPr>
          <a:xfrm>
            <a:off x="360000" y="659918"/>
            <a:ext cx="1003287" cy="404324"/>
          </a:xfrm>
          <a:prstGeom prst="rect">
            <a:avLst/>
          </a:prstGeom>
          <a:solidFill>
            <a:srgbClr val="20CFF5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with image (white)">
  <p:cSld name="Title slide with image (white)">
    <p:bg>
      <p:bgPr>
        <a:solidFill>
          <a:schemeClr val="lt1"/>
        </a:solidFill>
        <a:effectLst/>
      </p:bgPr>
    </p:bg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77"/>
          <p:cNvSpPr>
            <a:spLocks noGrp="1"/>
          </p:cNvSpPr>
          <p:nvPr>
            <p:ph type="pic" idx="2"/>
          </p:nvPr>
        </p:nvSpPr>
        <p:spPr>
          <a:xfrm>
            <a:off x="4272000" y="1490400"/>
            <a:ext cx="7920000" cy="4500000"/>
          </a:xfrm>
          <a:prstGeom prst="rect">
            <a:avLst/>
          </a:prstGeom>
          <a:noFill/>
          <a:ln>
            <a:noFill/>
          </a:ln>
        </p:spPr>
      </p:sp>
      <p:sp>
        <p:nvSpPr>
          <p:cNvPr id="433" name="Google Shape;433;p77"/>
          <p:cNvSpPr txBox="1">
            <a:spLocks noGrp="1"/>
          </p:cNvSpPr>
          <p:nvPr>
            <p:ph type="ctrTitle"/>
          </p:nvPr>
        </p:nvSpPr>
        <p:spPr>
          <a:xfrm>
            <a:off x="360000" y="1490400"/>
            <a:ext cx="3520800" cy="1975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4" name="Google Shape;434;p77"/>
          <p:cNvSpPr txBox="1">
            <a:spLocks noGrp="1"/>
          </p:cNvSpPr>
          <p:nvPr>
            <p:ph type="subTitle" idx="1"/>
          </p:nvPr>
        </p:nvSpPr>
        <p:spPr>
          <a:xfrm>
            <a:off x="360000" y="3708000"/>
            <a:ext cx="3520800" cy="1022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35" name="Google Shape;435;p77"/>
          <p:cNvSpPr txBox="1">
            <a:spLocks noGrp="1"/>
          </p:cNvSpPr>
          <p:nvPr>
            <p:ph type="body" idx="3"/>
          </p:nvPr>
        </p:nvSpPr>
        <p:spPr>
          <a:xfrm>
            <a:off x="360000" y="4971600"/>
            <a:ext cx="3519536" cy="1022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436" name="Google Shape;436;p77"/>
          <p:cNvCxnSpPr/>
          <p:nvPr/>
        </p:nvCxnSpPr>
        <p:spPr>
          <a:xfrm>
            <a:off x="4226560" y="1482272"/>
            <a:ext cx="0" cy="4500000"/>
          </a:xfrm>
          <a:prstGeom prst="straightConnector1">
            <a:avLst/>
          </a:prstGeom>
          <a:noFill/>
          <a:ln w="76200" cap="flat" cmpd="sng">
            <a:solidFill>
              <a:srgbClr val="0CBCF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37" name="Google Shape;437;p77"/>
          <p:cNvSpPr/>
          <p:nvPr/>
        </p:nvSpPr>
        <p:spPr>
          <a:xfrm>
            <a:off x="0" y="220294"/>
            <a:ext cx="12192000" cy="66504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8" name="Google Shape;438;p77"/>
          <p:cNvPicPr preferRelativeResize="0"/>
          <p:nvPr/>
        </p:nvPicPr>
        <p:blipFill rotWithShape="1">
          <a:blip r:embed="rId2">
            <a:alphaModFix/>
          </a:blip>
          <a:srcRect l="4241" b="7302"/>
          <a:stretch/>
        </p:blipFill>
        <p:spPr>
          <a:xfrm>
            <a:off x="360000" y="659918"/>
            <a:ext cx="1003287" cy="404324"/>
          </a:xfrm>
          <a:prstGeom prst="rect">
            <a:avLst/>
          </a:prstGeom>
          <a:solidFill>
            <a:srgbClr val="20CFF5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1 (black)">
  <p:cSld name="Title slide 1 (black)">
    <p:bg>
      <p:bgPr>
        <a:solidFill>
          <a:srgbClr val="000000"/>
        </a:solidFill>
        <a:effectLst/>
      </p:bgPr>
    </p:bg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78"/>
          <p:cNvSpPr/>
          <p:nvPr/>
        </p:nvSpPr>
        <p:spPr>
          <a:xfrm>
            <a:off x="0" y="220294"/>
            <a:ext cx="12192000" cy="6650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78"/>
          <p:cNvSpPr txBox="1">
            <a:spLocks noGrp="1"/>
          </p:cNvSpPr>
          <p:nvPr>
            <p:ph type="ctrTitle"/>
          </p:nvPr>
        </p:nvSpPr>
        <p:spPr>
          <a:xfrm>
            <a:off x="360000" y="1490400"/>
            <a:ext cx="35208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2" name="Google Shape;442;p78"/>
          <p:cNvSpPr txBox="1">
            <a:spLocks noGrp="1"/>
          </p:cNvSpPr>
          <p:nvPr>
            <p:ph type="subTitle" idx="1"/>
          </p:nvPr>
        </p:nvSpPr>
        <p:spPr>
          <a:xfrm>
            <a:off x="360000" y="3708000"/>
            <a:ext cx="3520800" cy="10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 b="0">
                <a:solidFill>
                  <a:srgbClr val="FFFFFF"/>
                </a:solidFill>
              </a:defRPr>
            </a:lvl1pPr>
            <a:lvl2pPr lvl="1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43" name="Google Shape;443;p78"/>
          <p:cNvSpPr txBox="1">
            <a:spLocks noGrp="1"/>
          </p:cNvSpPr>
          <p:nvPr>
            <p:ph type="body" idx="2"/>
          </p:nvPr>
        </p:nvSpPr>
        <p:spPr>
          <a:xfrm>
            <a:off x="360363" y="4971600"/>
            <a:ext cx="3521075" cy="1022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44" name="Google Shape;444;p78"/>
          <p:cNvPicPr preferRelativeResize="0"/>
          <p:nvPr/>
        </p:nvPicPr>
        <p:blipFill rotWithShape="1">
          <a:blip r:embed="rId2">
            <a:alphaModFix/>
          </a:blip>
          <a:srcRect l="4241" b="7302"/>
          <a:stretch/>
        </p:blipFill>
        <p:spPr>
          <a:xfrm>
            <a:off x="360000" y="659918"/>
            <a:ext cx="1003287" cy="404324"/>
          </a:xfrm>
          <a:prstGeom prst="rect">
            <a:avLst/>
          </a:prstGeom>
          <a:solidFill>
            <a:srgbClr val="20CFF5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with image (black)">
  <p:cSld name="Title slide with image (black)">
    <p:bg>
      <p:bgPr>
        <a:solidFill>
          <a:srgbClr val="000000"/>
        </a:solidFill>
        <a:effectLst/>
      </p:bgPr>
    </p:bg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79"/>
          <p:cNvSpPr>
            <a:spLocks noGrp="1"/>
          </p:cNvSpPr>
          <p:nvPr>
            <p:ph type="pic" idx="2"/>
          </p:nvPr>
        </p:nvSpPr>
        <p:spPr>
          <a:xfrm>
            <a:off x="4272000" y="1490400"/>
            <a:ext cx="7920000" cy="4500000"/>
          </a:xfrm>
          <a:prstGeom prst="rect">
            <a:avLst/>
          </a:prstGeom>
          <a:noFill/>
          <a:ln>
            <a:noFill/>
          </a:ln>
        </p:spPr>
      </p:sp>
      <p:sp>
        <p:nvSpPr>
          <p:cNvPr id="447" name="Google Shape;447;p79"/>
          <p:cNvSpPr txBox="1">
            <a:spLocks noGrp="1"/>
          </p:cNvSpPr>
          <p:nvPr>
            <p:ph type="ctrTitle"/>
          </p:nvPr>
        </p:nvSpPr>
        <p:spPr>
          <a:xfrm>
            <a:off x="360000" y="1490400"/>
            <a:ext cx="3520800" cy="1975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 b="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8" name="Google Shape;448;p79"/>
          <p:cNvSpPr txBox="1">
            <a:spLocks noGrp="1"/>
          </p:cNvSpPr>
          <p:nvPr>
            <p:ph type="subTitle" idx="1"/>
          </p:nvPr>
        </p:nvSpPr>
        <p:spPr>
          <a:xfrm>
            <a:off x="360000" y="3708000"/>
            <a:ext cx="3520800" cy="1022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49" name="Google Shape;449;p79"/>
          <p:cNvSpPr txBox="1">
            <a:spLocks noGrp="1"/>
          </p:cNvSpPr>
          <p:nvPr>
            <p:ph type="body" idx="3"/>
          </p:nvPr>
        </p:nvSpPr>
        <p:spPr>
          <a:xfrm>
            <a:off x="360000" y="4971600"/>
            <a:ext cx="3519536" cy="1022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450" name="Google Shape;450;p79"/>
          <p:cNvCxnSpPr/>
          <p:nvPr/>
        </p:nvCxnSpPr>
        <p:spPr>
          <a:xfrm>
            <a:off x="4226560" y="1482272"/>
            <a:ext cx="0" cy="4500000"/>
          </a:xfrm>
          <a:prstGeom prst="straightConnector1">
            <a:avLst/>
          </a:prstGeom>
          <a:noFill/>
          <a:ln w="76200" cap="flat" cmpd="sng">
            <a:solidFill>
              <a:srgbClr val="0CBCF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51" name="Google Shape;451;p79"/>
          <p:cNvSpPr/>
          <p:nvPr/>
        </p:nvSpPr>
        <p:spPr>
          <a:xfrm>
            <a:off x="0" y="220294"/>
            <a:ext cx="12192000" cy="6650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2" name="Google Shape;452;p79"/>
          <p:cNvPicPr preferRelativeResize="0"/>
          <p:nvPr/>
        </p:nvPicPr>
        <p:blipFill rotWithShape="1">
          <a:blip r:embed="rId2">
            <a:alphaModFix/>
          </a:blip>
          <a:srcRect l="4241" b="7302"/>
          <a:stretch/>
        </p:blipFill>
        <p:spPr>
          <a:xfrm>
            <a:off x="360000" y="659918"/>
            <a:ext cx="1003287" cy="404324"/>
          </a:xfrm>
          <a:prstGeom prst="rect">
            <a:avLst/>
          </a:prstGeom>
          <a:solidFill>
            <a:srgbClr val="20CFF5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1 (white)">
  <p:cSld name="Title slide 1 (white)">
    <p:bg>
      <p:bgPr>
        <a:solidFill>
          <a:schemeClr val="lt1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3"/>
          <p:cNvSpPr txBox="1">
            <a:spLocks noGrp="1"/>
          </p:cNvSpPr>
          <p:nvPr>
            <p:ph type="ctrTitle"/>
          </p:nvPr>
        </p:nvSpPr>
        <p:spPr>
          <a:xfrm>
            <a:off x="360000" y="1490400"/>
            <a:ext cx="35208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53"/>
          <p:cNvSpPr txBox="1">
            <a:spLocks noGrp="1"/>
          </p:cNvSpPr>
          <p:nvPr>
            <p:ph type="subTitle" idx="1"/>
          </p:nvPr>
        </p:nvSpPr>
        <p:spPr>
          <a:xfrm>
            <a:off x="360000" y="3708000"/>
            <a:ext cx="3520800" cy="10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7" name="Google Shape;107;p53"/>
          <p:cNvSpPr txBox="1">
            <a:spLocks noGrp="1"/>
          </p:cNvSpPr>
          <p:nvPr>
            <p:ph type="body" idx="2"/>
          </p:nvPr>
        </p:nvSpPr>
        <p:spPr>
          <a:xfrm>
            <a:off x="360363" y="4971600"/>
            <a:ext cx="3521075" cy="1022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53"/>
          <p:cNvSpPr/>
          <p:nvPr/>
        </p:nvSpPr>
        <p:spPr>
          <a:xfrm>
            <a:off x="0" y="220294"/>
            <a:ext cx="12192000" cy="66504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p53"/>
          <p:cNvPicPr preferRelativeResize="0"/>
          <p:nvPr/>
        </p:nvPicPr>
        <p:blipFill rotWithShape="1">
          <a:blip r:embed="rId2">
            <a:alphaModFix/>
          </a:blip>
          <a:srcRect l="4241" b="7302"/>
          <a:stretch/>
        </p:blipFill>
        <p:spPr>
          <a:xfrm>
            <a:off x="360000" y="659918"/>
            <a:ext cx="1003287" cy="404324"/>
          </a:xfrm>
          <a:prstGeom prst="rect">
            <a:avLst/>
          </a:prstGeom>
          <a:solidFill>
            <a:srgbClr val="20CFF5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1 x content">
  <p:cSld name="Title and 1 x content"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82"/>
          <p:cNvSpPr txBox="1">
            <a:spLocks noGrp="1"/>
          </p:cNvSpPr>
          <p:nvPr>
            <p:ph type="title"/>
          </p:nvPr>
        </p:nvSpPr>
        <p:spPr>
          <a:xfrm>
            <a:off x="359999" y="430718"/>
            <a:ext cx="11466875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5" name="Google Shape;465;p82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466" name="Google Shape;466;p82"/>
          <p:cNvSpPr txBox="1">
            <a:spLocks noGrp="1"/>
          </p:cNvSpPr>
          <p:nvPr>
            <p:ph type="ftr" idx="11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67" name="Google Shape;467;p82"/>
          <p:cNvSpPr txBox="1">
            <a:spLocks noGrp="1"/>
          </p:cNvSpPr>
          <p:nvPr>
            <p:ph type="body" idx="1"/>
          </p:nvPr>
        </p:nvSpPr>
        <p:spPr>
          <a:xfrm>
            <a:off x="360363" y="910800"/>
            <a:ext cx="114660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8" name="Google Shape;468;p82"/>
          <p:cNvSpPr txBox="1">
            <a:spLocks noGrp="1"/>
          </p:cNvSpPr>
          <p:nvPr>
            <p:ph type="body" idx="2"/>
          </p:nvPr>
        </p:nvSpPr>
        <p:spPr>
          <a:xfrm>
            <a:off x="360363" y="1710000"/>
            <a:ext cx="114660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2 x content + headings">
  <p:cSld name="Title and 2 x content + headings"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84"/>
          <p:cNvSpPr txBox="1">
            <a:spLocks noGrp="1"/>
          </p:cNvSpPr>
          <p:nvPr>
            <p:ph type="title"/>
          </p:nvPr>
        </p:nvSpPr>
        <p:spPr>
          <a:xfrm>
            <a:off x="359999" y="430718"/>
            <a:ext cx="11466875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8" name="Google Shape;478;p84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479" name="Google Shape;479;p84"/>
          <p:cNvSpPr txBox="1">
            <a:spLocks noGrp="1"/>
          </p:cNvSpPr>
          <p:nvPr>
            <p:ph type="ftr" idx="11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80" name="Google Shape;480;p84"/>
          <p:cNvSpPr txBox="1">
            <a:spLocks noGrp="1"/>
          </p:cNvSpPr>
          <p:nvPr>
            <p:ph type="body" idx="1"/>
          </p:nvPr>
        </p:nvSpPr>
        <p:spPr>
          <a:xfrm>
            <a:off x="360363" y="1710000"/>
            <a:ext cx="56268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1" name="Google Shape;481;p84"/>
          <p:cNvSpPr txBox="1">
            <a:spLocks noGrp="1"/>
          </p:cNvSpPr>
          <p:nvPr>
            <p:ph type="body" idx="2"/>
          </p:nvPr>
        </p:nvSpPr>
        <p:spPr>
          <a:xfrm>
            <a:off x="360363" y="2376000"/>
            <a:ext cx="5626800" cy="3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2" name="Google Shape;482;p84"/>
          <p:cNvSpPr txBox="1">
            <a:spLocks noGrp="1"/>
          </p:cNvSpPr>
          <p:nvPr>
            <p:ph type="body" idx="3"/>
          </p:nvPr>
        </p:nvSpPr>
        <p:spPr>
          <a:xfrm>
            <a:off x="6202800" y="1710000"/>
            <a:ext cx="5626800" cy="604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3" name="Google Shape;483;p84"/>
          <p:cNvSpPr txBox="1">
            <a:spLocks noGrp="1"/>
          </p:cNvSpPr>
          <p:nvPr>
            <p:ph type="body" idx="4"/>
          </p:nvPr>
        </p:nvSpPr>
        <p:spPr>
          <a:xfrm>
            <a:off x="6202363" y="2376488"/>
            <a:ext cx="5626800" cy="3343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4" name="Google Shape;484;p84"/>
          <p:cNvSpPr txBox="1">
            <a:spLocks noGrp="1"/>
          </p:cNvSpPr>
          <p:nvPr>
            <p:ph type="body" idx="5"/>
          </p:nvPr>
        </p:nvSpPr>
        <p:spPr>
          <a:xfrm>
            <a:off x="360363" y="910800"/>
            <a:ext cx="11466512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marL="914400" lvl="1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ꟷ"/>
              <a:defRPr sz="2200"/>
            </a:lvl2pPr>
            <a:lvl3pPr marL="1371600" lvl="2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ꟷ"/>
              <a:defRPr sz="2200"/>
            </a:lvl3pPr>
            <a:lvl4pPr marL="1828800" lvl="3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ꟷ"/>
              <a:defRPr sz="2200"/>
            </a:lvl4pPr>
            <a:lvl5pPr marL="2286000" lvl="4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ꟷ"/>
              <a:defRPr sz="2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3 x content">
  <p:cSld name="Title and 3 x content"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85"/>
          <p:cNvSpPr txBox="1">
            <a:spLocks noGrp="1"/>
          </p:cNvSpPr>
          <p:nvPr>
            <p:ph type="title"/>
          </p:nvPr>
        </p:nvSpPr>
        <p:spPr>
          <a:xfrm>
            <a:off x="359999" y="430718"/>
            <a:ext cx="11466875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7" name="Google Shape;487;p85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488" name="Google Shape;488;p85"/>
          <p:cNvSpPr txBox="1">
            <a:spLocks noGrp="1"/>
          </p:cNvSpPr>
          <p:nvPr>
            <p:ph type="ftr" idx="11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89" name="Google Shape;489;p85"/>
          <p:cNvSpPr txBox="1">
            <a:spLocks noGrp="1"/>
          </p:cNvSpPr>
          <p:nvPr>
            <p:ph type="body" idx="1"/>
          </p:nvPr>
        </p:nvSpPr>
        <p:spPr>
          <a:xfrm>
            <a:off x="360362" y="1710000"/>
            <a:ext cx="36720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0" name="Google Shape;490;p85"/>
          <p:cNvSpPr txBox="1">
            <a:spLocks noGrp="1"/>
          </p:cNvSpPr>
          <p:nvPr>
            <p:ph type="body" idx="2"/>
          </p:nvPr>
        </p:nvSpPr>
        <p:spPr>
          <a:xfrm>
            <a:off x="4257618" y="1710000"/>
            <a:ext cx="36720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1" name="Google Shape;491;p85"/>
          <p:cNvSpPr txBox="1">
            <a:spLocks noGrp="1"/>
          </p:cNvSpPr>
          <p:nvPr>
            <p:ph type="body" idx="3"/>
          </p:nvPr>
        </p:nvSpPr>
        <p:spPr>
          <a:xfrm>
            <a:off x="8154874" y="1710000"/>
            <a:ext cx="36720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2" name="Google Shape;492;p85"/>
          <p:cNvSpPr txBox="1">
            <a:spLocks noGrp="1"/>
          </p:cNvSpPr>
          <p:nvPr>
            <p:ph type="body" idx="4"/>
          </p:nvPr>
        </p:nvSpPr>
        <p:spPr>
          <a:xfrm>
            <a:off x="360000" y="910800"/>
            <a:ext cx="114660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marL="914400" lvl="1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ꟷ"/>
              <a:defRPr sz="2200"/>
            </a:lvl2pPr>
            <a:lvl3pPr marL="1371600" lvl="2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ꟷ"/>
              <a:defRPr sz="2200"/>
            </a:lvl3pPr>
            <a:lvl4pPr marL="1828800" lvl="3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ꟷ"/>
              <a:defRPr sz="2200"/>
            </a:lvl4pPr>
            <a:lvl5pPr marL="2286000" lvl="4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ꟷ"/>
              <a:defRPr sz="2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4 x content">
  <p:cSld name="Title and 4 x content"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87"/>
          <p:cNvSpPr txBox="1">
            <a:spLocks noGrp="1"/>
          </p:cNvSpPr>
          <p:nvPr>
            <p:ph type="title"/>
          </p:nvPr>
        </p:nvSpPr>
        <p:spPr>
          <a:xfrm>
            <a:off x="359999" y="430718"/>
            <a:ext cx="11466875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6" name="Google Shape;506;p87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507" name="Google Shape;507;p87"/>
          <p:cNvSpPr txBox="1">
            <a:spLocks noGrp="1"/>
          </p:cNvSpPr>
          <p:nvPr>
            <p:ph type="ftr" idx="11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08" name="Google Shape;508;p87"/>
          <p:cNvSpPr txBox="1">
            <a:spLocks noGrp="1"/>
          </p:cNvSpPr>
          <p:nvPr>
            <p:ph type="body" idx="1"/>
          </p:nvPr>
        </p:nvSpPr>
        <p:spPr>
          <a:xfrm>
            <a:off x="360362" y="1710000"/>
            <a:ext cx="27288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9" name="Google Shape;509;p87"/>
          <p:cNvSpPr txBox="1">
            <a:spLocks noGrp="1"/>
          </p:cNvSpPr>
          <p:nvPr>
            <p:ph type="body" idx="2"/>
          </p:nvPr>
        </p:nvSpPr>
        <p:spPr>
          <a:xfrm>
            <a:off x="3272933" y="1710000"/>
            <a:ext cx="27288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0" name="Google Shape;510;p87"/>
          <p:cNvSpPr txBox="1">
            <a:spLocks noGrp="1"/>
          </p:cNvSpPr>
          <p:nvPr>
            <p:ph type="body" idx="3"/>
          </p:nvPr>
        </p:nvSpPr>
        <p:spPr>
          <a:xfrm>
            <a:off x="6185504" y="1710000"/>
            <a:ext cx="27288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1" name="Google Shape;511;p87"/>
          <p:cNvSpPr txBox="1">
            <a:spLocks noGrp="1"/>
          </p:cNvSpPr>
          <p:nvPr>
            <p:ph type="body" idx="4"/>
          </p:nvPr>
        </p:nvSpPr>
        <p:spPr>
          <a:xfrm>
            <a:off x="9098074" y="1710000"/>
            <a:ext cx="27288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2" name="Google Shape;512;p87"/>
          <p:cNvSpPr txBox="1">
            <a:spLocks noGrp="1"/>
          </p:cNvSpPr>
          <p:nvPr>
            <p:ph type="body" idx="5"/>
          </p:nvPr>
        </p:nvSpPr>
        <p:spPr>
          <a:xfrm>
            <a:off x="360000" y="910800"/>
            <a:ext cx="114660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5 x content">
  <p:cSld name="Title and 5 x content"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89"/>
          <p:cNvSpPr txBox="1">
            <a:spLocks noGrp="1"/>
          </p:cNvSpPr>
          <p:nvPr>
            <p:ph type="title"/>
          </p:nvPr>
        </p:nvSpPr>
        <p:spPr>
          <a:xfrm>
            <a:off x="359999" y="430718"/>
            <a:ext cx="11466875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8" name="Google Shape;528;p89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529" name="Google Shape;529;p89"/>
          <p:cNvSpPr txBox="1">
            <a:spLocks noGrp="1"/>
          </p:cNvSpPr>
          <p:nvPr>
            <p:ph type="ftr" idx="11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0" name="Google Shape;530;p89"/>
          <p:cNvSpPr txBox="1">
            <a:spLocks noGrp="1"/>
          </p:cNvSpPr>
          <p:nvPr>
            <p:ph type="body" idx="1"/>
          </p:nvPr>
        </p:nvSpPr>
        <p:spPr>
          <a:xfrm>
            <a:off x="360363" y="1710000"/>
            <a:ext cx="21492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1" name="Google Shape;531;p89"/>
          <p:cNvSpPr txBox="1">
            <a:spLocks noGrp="1"/>
          </p:cNvSpPr>
          <p:nvPr>
            <p:ph type="body" idx="2"/>
          </p:nvPr>
        </p:nvSpPr>
        <p:spPr>
          <a:xfrm>
            <a:off x="2689691" y="1710000"/>
            <a:ext cx="21492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2" name="Google Shape;532;p89"/>
          <p:cNvSpPr txBox="1">
            <a:spLocks noGrp="1"/>
          </p:cNvSpPr>
          <p:nvPr>
            <p:ph type="body" idx="3"/>
          </p:nvPr>
        </p:nvSpPr>
        <p:spPr>
          <a:xfrm>
            <a:off x="5019019" y="1710000"/>
            <a:ext cx="21492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3" name="Google Shape;533;p89"/>
          <p:cNvSpPr txBox="1">
            <a:spLocks noGrp="1"/>
          </p:cNvSpPr>
          <p:nvPr>
            <p:ph type="body" idx="4"/>
          </p:nvPr>
        </p:nvSpPr>
        <p:spPr>
          <a:xfrm>
            <a:off x="7348347" y="1710000"/>
            <a:ext cx="21492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4" name="Google Shape;534;p89"/>
          <p:cNvSpPr txBox="1">
            <a:spLocks noGrp="1"/>
          </p:cNvSpPr>
          <p:nvPr>
            <p:ph type="body" idx="5"/>
          </p:nvPr>
        </p:nvSpPr>
        <p:spPr>
          <a:xfrm>
            <a:off x="9677674" y="1710000"/>
            <a:ext cx="21492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5" name="Google Shape;535;p89"/>
          <p:cNvSpPr txBox="1">
            <a:spLocks noGrp="1"/>
          </p:cNvSpPr>
          <p:nvPr>
            <p:ph type="body" idx="6"/>
          </p:nvPr>
        </p:nvSpPr>
        <p:spPr>
          <a:xfrm>
            <a:off x="360874" y="910800"/>
            <a:ext cx="114660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marL="914400" lvl="1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ꟷ"/>
              <a:defRPr sz="2200"/>
            </a:lvl2pPr>
            <a:lvl3pPr marL="1371600" lvl="2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ꟷ"/>
              <a:defRPr sz="2200"/>
            </a:lvl3pPr>
            <a:lvl4pPr marL="1828800" lvl="3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ꟷ"/>
              <a:defRPr sz="2200"/>
            </a:lvl4pPr>
            <a:lvl5pPr marL="2286000" lvl="4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ꟷ"/>
              <a:defRPr sz="2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5 x content + headings">
  <p:cSld name="Title and 5 x content + headings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90"/>
          <p:cNvSpPr txBox="1">
            <a:spLocks noGrp="1"/>
          </p:cNvSpPr>
          <p:nvPr>
            <p:ph type="title"/>
          </p:nvPr>
        </p:nvSpPr>
        <p:spPr>
          <a:xfrm>
            <a:off x="359999" y="430718"/>
            <a:ext cx="11466875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90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539" name="Google Shape;539;p90"/>
          <p:cNvSpPr txBox="1">
            <a:spLocks noGrp="1"/>
          </p:cNvSpPr>
          <p:nvPr>
            <p:ph type="ftr" idx="11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40" name="Google Shape;540;p90"/>
          <p:cNvSpPr txBox="1">
            <a:spLocks noGrp="1"/>
          </p:cNvSpPr>
          <p:nvPr>
            <p:ph type="body" idx="1"/>
          </p:nvPr>
        </p:nvSpPr>
        <p:spPr>
          <a:xfrm>
            <a:off x="360363" y="1710000"/>
            <a:ext cx="21492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1" name="Google Shape;541;p90"/>
          <p:cNvSpPr txBox="1">
            <a:spLocks noGrp="1"/>
          </p:cNvSpPr>
          <p:nvPr>
            <p:ph type="body" idx="2"/>
          </p:nvPr>
        </p:nvSpPr>
        <p:spPr>
          <a:xfrm>
            <a:off x="360000" y="2376000"/>
            <a:ext cx="2149200" cy="3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2" name="Google Shape;542;p90"/>
          <p:cNvSpPr txBox="1">
            <a:spLocks noGrp="1"/>
          </p:cNvSpPr>
          <p:nvPr>
            <p:ph type="body" idx="3"/>
          </p:nvPr>
        </p:nvSpPr>
        <p:spPr>
          <a:xfrm>
            <a:off x="2689691" y="1710000"/>
            <a:ext cx="21492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3" name="Google Shape;543;p90"/>
          <p:cNvSpPr txBox="1">
            <a:spLocks noGrp="1"/>
          </p:cNvSpPr>
          <p:nvPr>
            <p:ph type="body" idx="4"/>
          </p:nvPr>
        </p:nvSpPr>
        <p:spPr>
          <a:xfrm>
            <a:off x="2689419" y="2376000"/>
            <a:ext cx="2149200" cy="3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4" name="Google Shape;544;p90"/>
          <p:cNvSpPr txBox="1">
            <a:spLocks noGrp="1"/>
          </p:cNvSpPr>
          <p:nvPr>
            <p:ph type="body" idx="5"/>
          </p:nvPr>
        </p:nvSpPr>
        <p:spPr>
          <a:xfrm>
            <a:off x="5019019" y="1710000"/>
            <a:ext cx="21492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5" name="Google Shape;545;p90"/>
          <p:cNvSpPr txBox="1">
            <a:spLocks noGrp="1"/>
          </p:cNvSpPr>
          <p:nvPr>
            <p:ph type="body" idx="6"/>
          </p:nvPr>
        </p:nvSpPr>
        <p:spPr>
          <a:xfrm>
            <a:off x="5018838" y="2376000"/>
            <a:ext cx="2149200" cy="3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6" name="Google Shape;546;p90"/>
          <p:cNvSpPr txBox="1">
            <a:spLocks noGrp="1"/>
          </p:cNvSpPr>
          <p:nvPr>
            <p:ph type="body" idx="7"/>
          </p:nvPr>
        </p:nvSpPr>
        <p:spPr>
          <a:xfrm>
            <a:off x="7348347" y="1710000"/>
            <a:ext cx="21492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7" name="Google Shape;547;p90"/>
          <p:cNvSpPr txBox="1">
            <a:spLocks noGrp="1"/>
          </p:cNvSpPr>
          <p:nvPr>
            <p:ph type="body" idx="8"/>
          </p:nvPr>
        </p:nvSpPr>
        <p:spPr>
          <a:xfrm>
            <a:off x="7348257" y="2376488"/>
            <a:ext cx="2149200" cy="3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8" name="Google Shape;548;p90"/>
          <p:cNvSpPr txBox="1">
            <a:spLocks noGrp="1"/>
          </p:cNvSpPr>
          <p:nvPr>
            <p:ph type="body" idx="9"/>
          </p:nvPr>
        </p:nvSpPr>
        <p:spPr>
          <a:xfrm>
            <a:off x="9677674" y="1710000"/>
            <a:ext cx="21492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9" name="Google Shape;549;p90"/>
          <p:cNvSpPr txBox="1">
            <a:spLocks noGrp="1"/>
          </p:cNvSpPr>
          <p:nvPr>
            <p:ph type="body" idx="13"/>
          </p:nvPr>
        </p:nvSpPr>
        <p:spPr>
          <a:xfrm>
            <a:off x="9677674" y="2376000"/>
            <a:ext cx="2149200" cy="3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0" name="Google Shape;550;p90"/>
          <p:cNvSpPr txBox="1">
            <a:spLocks noGrp="1"/>
          </p:cNvSpPr>
          <p:nvPr>
            <p:ph type="body" idx="14"/>
          </p:nvPr>
        </p:nvSpPr>
        <p:spPr>
          <a:xfrm>
            <a:off x="360000" y="910800"/>
            <a:ext cx="114660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6 x content">
  <p:cSld name="Title and 6 x content"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91"/>
          <p:cNvSpPr txBox="1">
            <a:spLocks noGrp="1"/>
          </p:cNvSpPr>
          <p:nvPr>
            <p:ph type="title"/>
          </p:nvPr>
        </p:nvSpPr>
        <p:spPr>
          <a:xfrm>
            <a:off x="359999" y="430718"/>
            <a:ext cx="11466875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3" name="Google Shape;553;p91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554" name="Google Shape;554;p91"/>
          <p:cNvSpPr txBox="1">
            <a:spLocks noGrp="1"/>
          </p:cNvSpPr>
          <p:nvPr>
            <p:ph type="ftr" idx="11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55" name="Google Shape;555;p91"/>
          <p:cNvSpPr txBox="1">
            <a:spLocks noGrp="1"/>
          </p:cNvSpPr>
          <p:nvPr>
            <p:ph type="body" idx="1"/>
          </p:nvPr>
        </p:nvSpPr>
        <p:spPr>
          <a:xfrm>
            <a:off x="360000" y="1710000"/>
            <a:ext cx="17604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6" name="Google Shape;556;p91"/>
          <p:cNvSpPr txBox="1">
            <a:spLocks noGrp="1"/>
          </p:cNvSpPr>
          <p:nvPr>
            <p:ph type="body" idx="2"/>
          </p:nvPr>
        </p:nvSpPr>
        <p:spPr>
          <a:xfrm>
            <a:off x="2301120" y="1710000"/>
            <a:ext cx="17604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7" name="Google Shape;557;p91"/>
          <p:cNvSpPr txBox="1">
            <a:spLocks noGrp="1"/>
          </p:cNvSpPr>
          <p:nvPr>
            <p:ph type="body" idx="3"/>
          </p:nvPr>
        </p:nvSpPr>
        <p:spPr>
          <a:xfrm>
            <a:off x="4242240" y="1710000"/>
            <a:ext cx="17604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8" name="Google Shape;558;p91"/>
          <p:cNvSpPr txBox="1">
            <a:spLocks noGrp="1"/>
          </p:cNvSpPr>
          <p:nvPr>
            <p:ph type="body" idx="4"/>
          </p:nvPr>
        </p:nvSpPr>
        <p:spPr>
          <a:xfrm>
            <a:off x="6183360" y="1710000"/>
            <a:ext cx="17604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9" name="Google Shape;559;p91"/>
          <p:cNvSpPr txBox="1">
            <a:spLocks noGrp="1"/>
          </p:cNvSpPr>
          <p:nvPr>
            <p:ph type="body" idx="5"/>
          </p:nvPr>
        </p:nvSpPr>
        <p:spPr>
          <a:xfrm>
            <a:off x="8124480" y="1710000"/>
            <a:ext cx="17604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0" name="Google Shape;560;p91"/>
          <p:cNvSpPr txBox="1">
            <a:spLocks noGrp="1"/>
          </p:cNvSpPr>
          <p:nvPr>
            <p:ph type="body" idx="6"/>
          </p:nvPr>
        </p:nvSpPr>
        <p:spPr>
          <a:xfrm>
            <a:off x="10065600" y="1710000"/>
            <a:ext cx="17604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1" name="Google Shape;561;p91"/>
          <p:cNvSpPr txBox="1">
            <a:spLocks noGrp="1"/>
          </p:cNvSpPr>
          <p:nvPr>
            <p:ph type="body" idx="7"/>
          </p:nvPr>
        </p:nvSpPr>
        <p:spPr>
          <a:xfrm>
            <a:off x="360000" y="910800"/>
            <a:ext cx="114660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marL="914400" lvl="1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ꟷ"/>
              <a:defRPr sz="2200"/>
            </a:lvl2pPr>
            <a:lvl3pPr marL="1371600" lvl="2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ꟷ"/>
              <a:defRPr sz="2200"/>
            </a:lvl3pPr>
            <a:lvl4pPr marL="1828800" lvl="3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ꟷ"/>
              <a:defRPr sz="2200"/>
            </a:lvl4pPr>
            <a:lvl5pPr marL="2286000" lvl="4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ꟷ"/>
              <a:defRPr sz="2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6 x content + headings">
  <p:cSld name="Title and 6 x content + headings"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92"/>
          <p:cNvSpPr txBox="1">
            <a:spLocks noGrp="1"/>
          </p:cNvSpPr>
          <p:nvPr>
            <p:ph type="title"/>
          </p:nvPr>
        </p:nvSpPr>
        <p:spPr>
          <a:xfrm>
            <a:off x="359999" y="430718"/>
            <a:ext cx="11466875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4" name="Google Shape;564;p92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565" name="Google Shape;565;p92"/>
          <p:cNvSpPr txBox="1">
            <a:spLocks noGrp="1"/>
          </p:cNvSpPr>
          <p:nvPr>
            <p:ph type="ftr" idx="11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66" name="Google Shape;566;p92"/>
          <p:cNvSpPr txBox="1">
            <a:spLocks noGrp="1"/>
          </p:cNvSpPr>
          <p:nvPr>
            <p:ph type="body" idx="1"/>
          </p:nvPr>
        </p:nvSpPr>
        <p:spPr>
          <a:xfrm>
            <a:off x="360000" y="1708149"/>
            <a:ext cx="17604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7" name="Google Shape;567;p92"/>
          <p:cNvSpPr txBox="1">
            <a:spLocks noGrp="1"/>
          </p:cNvSpPr>
          <p:nvPr>
            <p:ph type="body" idx="2"/>
          </p:nvPr>
        </p:nvSpPr>
        <p:spPr>
          <a:xfrm>
            <a:off x="360000" y="2376000"/>
            <a:ext cx="1760400" cy="3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8" name="Google Shape;568;p92"/>
          <p:cNvSpPr txBox="1">
            <a:spLocks noGrp="1"/>
          </p:cNvSpPr>
          <p:nvPr>
            <p:ph type="body" idx="3"/>
          </p:nvPr>
        </p:nvSpPr>
        <p:spPr>
          <a:xfrm>
            <a:off x="2301120" y="1708149"/>
            <a:ext cx="17604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9" name="Google Shape;569;p92"/>
          <p:cNvSpPr txBox="1">
            <a:spLocks noGrp="1"/>
          </p:cNvSpPr>
          <p:nvPr>
            <p:ph type="body" idx="4"/>
          </p:nvPr>
        </p:nvSpPr>
        <p:spPr>
          <a:xfrm>
            <a:off x="2301120" y="2376000"/>
            <a:ext cx="1760400" cy="3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0" name="Google Shape;570;p92"/>
          <p:cNvSpPr txBox="1">
            <a:spLocks noGrp="1"/>
          </p:cNvSpPr>
          <p:nvPr>
            <p:ph type="body" idx="5"/>
          </p:nvPr>
        </p:nvSpPr>
        <p:spPr>
          <a:xfrm>
            <a:off x="4242240" y="1708150"/>
            <a:ext cx="17604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1" name="Google Shape;571;p92"/>
          <p:cNvSpPr txBox="1">
            <a:spLocks noGrp="1"/>
          </p:cNvSpPr>
          <p:nvPr>
            <p:ph type="body" idx="6"/>
          </p:nvPr>
        </p:nvSpPr>
        <p:spPr>
          <a:xfrm>
            <a:off x="4242240" y="2376000"/>
            <a:ext cx="1760400" cy="3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2" name="Google Shape;572;p92"/>
          <p:cNvSpPr txBox="1">
            <a:spLocks noGrp="1"/>
          </p:cNvSpPr>
          <p:nvPr>
            <p:ph type="body" idx="7"/>
          </p:nvPr>
        </p:nvSpPr>
        <p:spPr>
          <a:xfrm>
            <a:off x="6183360" y="1708149"/>
            <a:ext cx="17604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3" name="Google Shape;573;p92"/>
          <p:cNvSpPr txBox="1">
            <a:spLocks noGrp="1"/>
          </p:cNvSpPr>
          <p:nvPr>
            <p:ph type="body" idx="8"/>
          </p:nvPr>
        </p:nvSpPr>
        <p:spPr>
          <a:xfrm>
            <a:off x="6183360" y="2376000"/>
            <a:ext cx="1760400" cy="3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4" name="Google Shape;574;p92"/>
          <p:cNvSpPr txBox="1">
            <a:spLocks noGrp="1"/>
          </p:cNvSpPr>
          <p:nvPr>
            <p:ph type="body" idx="9"/>
          </p:nvPr>
        </p:nvSpPr>
        <p:spPr>
          <a:xfrm>
            <a:off x="8124480" y="1708150"/>
            <a:ext cx="17604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5" name="Google Shape;575;p92"/>
          <p:cNvSpPr txBox="1">
            <a:spLocks noGrp="1"/>
          </p:cNvSpPr>
          <p:nvPr>
            <p:ph type="body" idx="13"/>
          </p:nvPr>
        </p:nvSpPr>
        <p:spPr>
          <a:xfrm>
            <a:off x="8124480" y="2376000"/>
            <a:ext cx="1760400" cy="3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6" name="Google Shape;576;p92"/>
          <p:cNvSpPr txBox="1">
            <a:spLocks noGrp="1"/>
          </p:cNvSpPr>
          <p:nvPr>
            <p:ph type="body" idx="14"/>
          </p:nvPr>
        </p:nvSpPr>
        <p:spPr>
          <a:xfrm>
            <a:off x="10065600" y="1708150"/>
            <a:ext cx="17604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7" name="Google Shape;577;p92"/>
          <p:cNvSpPr txBox="1">
            <a:spLocks noGrp="1"/>
          </p:cNvSpPr>
          <p:nvPr>
            <p:ph type="body" idx="15"/>
          </p:nvPr>
        </p:nvSpPr>
        <p:spPr>
          <a:xfrm>
            <a:off x="10065600" y="2376000"/>
            <a:ext cx="1760400" cy="3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8" name="Google Shape;578;p92"/>
          <p:cNvSpPr txBox="1">
            <a:spLocks noGrp="1"/>
          </p:cNvSpPr>
          <p:nvPr>
            <p:ph type="body" idx="16"/>
          </p:nvPr>
        </p:nvSpPr>
        <p:spPr>
          <a:xfrm>
            <a:off x="360000" y="910800"/>
            <a:ext cx="114660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and image">
  <p:cSld name="Text and image"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93"/>
          <p:cNvSpPr txBox="1">
            <a:spLocks noGrp="1"/>
          </p:cNvSpPr>
          <p:nvPr>
            <p:ph type="title"/>
          </p:nvPr>
        </p:nvSpPr>
        <p:spPr>
          <a:xfrm>
            <a:off x="359999" y="430718"/>
            <a:ext cx="5626800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1" name="Google Shape;581;p93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582" name="Google Shape;582;p93"/>
          <p:cNvSpPr txBox="1">
            <a:spLocks noGrp="1"/>
          </p:cNvSpPr>
          <p:nvPr>
            <p:ph type="ftr" idx="11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83" name="Google Shape;583;p93"/>
          <p:cNvSpPr txBox="1">
            <a:spLocks noGrp="1"/>
          </p:cNvSpPr>
          <p:nvPr>
            <p:ph type="body" idx="1"/>
          </p:nvPr>
        </p:nvSpPr>
        <p:spPr>
          <a:xfrm>
            <a:off x="360000" y="1708150"/>
            <a:ext cx="56268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4" name="Google Shape;584;p93"/>
          <p:cNvSpPr>
            <a:spLocks noGrp="1"/>
          </p:cNvSpPr>
          <p:nvPr>
            <p:ph type="pic" idx="2"/>
          </p:nvPr>
        </p:nvSpPr>
        <p:spPr>
          <a:xfrm>
            <a:off x="6202799" y="430717"/>
            <a:ext cx="5626800" cy="5468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nd text">
  <p:cSld name="Image and text"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94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587" name="Google Shape;587;p94"/>
          <p:cNvSpPr txBox="1">
            <a:spLocks noGrp="1"/>
          </p:cNvSpPr>
          <p:nvPr>
            <p:ph type="ftr" idx="11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88" name="Google Shape;588;p94"/>
          <p:cNvSpPr>
            <a:spLocks noGrp="1"/>
          </p:cNvSpPr>
          <p:nvPr>
            <p:ph type="pic" idx="2"/>
          </p:nvPr>
        </p:nvSpPr>
        <p:spPr>
          <a:xfrm>
            <a:off x="360000" y="432000"/>
            <a:ext cx="5627561" cy="5468400"/>
          </a:xfrm>
          <a:prstGeom prst="rect">
            <a:avLst/>
          </a:prstGeom>
          <a:noFill/>
          <a:ln>
            <a:noFill/>
          </a:ln>
        </p:spPr>
      </p:sp>
      <p:sp>
        <p:nvSpPr>
          <p:cNvPr id="589" name="Google Shape;589;p94"/>
          <p:cNvSpPr txBox="1">
            <a:spLocks noGrp="1"/>
          </p:cNvSpPr>
          <p:nvPr>
            <p:ph type="body" idx="1"/>
          </p:nvPr>
        </p:nvSpPr>
        <p:spPr>
          <a:xfrm>
            <a:off x="6202361" y="1708150"/>
            <a:ext cx="56268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0" name="Google Shape;590;p94"/>
          <p:cNvSpPr txBox="1">
            <a:spLocks noGrp="1"/>
          </p:cNvSpPr>
          <p:nvPr>
            <p:ph type="title"/>
          </p:nvPr>
        </p:nvSpPr>
        <p:spPr>
          <a:xfrm>
            <a:off x="6202361" y="430718"/>
            <a:ext cx="5626800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with image (white)">
  <p:cSld name="Title slide with image (white)">
    <p:bg>
      <p:bgPr>
        <a:solidFill>
          <a:schemeClr val="lt1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4"/>
          <p:cNvSpPr>
            <a:spLocks noGrp="1"/>
          </p:cNvSpPr>
          <p:nvPr>
            <p:ph type="pic" idx="2"/>
          </p:nvPr>
        </p:nvSpPr>
        <p:spPr>
          <a:xfrm>
            <a:off x="4272000" y="1490400"/>
            <a:ext cx="7920000" cy="4500000"/>
          </a:xfrm>
          <a:prstGeom prst="rect">
            <a:avLst/>
          </a:prstGeom>
          <a:noFill/>
          <a:ln>
            <a:noFill/>
          </a:ln>
        </p:spPr>
      </p:sp>
      <p:sp>
        <p:nvSpPr>
          <p:cNvPr id="112" name="Google Shape;112;p54"/>
          <p:cNvSpPr txBox="1">
            <a:spLocks noGrp="1"/>
          </p:cNvSpPr>
          <p:nvPr>
            <p:ph type="ctrTitle"/>
          </p:nvPr>
        </p:nvSpPr>
        <p:spPr>
          <a:xfrm>
            <a:off x="360000" y="1490400"/>
            <a:ext cx="3520800" cy="1975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54"/>
          <p:cNvSpPr txBox="1">
            <a:spLocks noGrp="1"/>
          </p:cNvSpPr>
          <p:nvPr>
            <p:ph type="subTitle" idx="1"/>
          </p:nvPr>
        </p:nvSpPr>
        <p:spPr>
          <a:xfrm>
            <a:off x="360000" y="3708000"/>
            <a:ext cx="3520800" cy="1022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14" name="Google Shape;114;p54"/>
          <p:cNvSpPr txBox="1">
            <a:spLocks noGrp="1"/>
          </p:cNvSpPr>
          <p:nvPr>
            <p:ph type="body" idx="3"/>
          </p:nvPr>
        </p:nvSpPr>
        <p:spPr>
          <a:xfrm>
            <a:off x="360000" y="4971600"/>
            <a:ext cx="3519536" cy="1022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15" name="Google Shape;115;p54"/>
          <p:cNvCxnSpPr/>
          <p:nvPr/>
        </p:nvCxnSpPr>
        <p:spPr>
          <a:xfrm>
            <a:off x="4226560" y="1482272"/>
            <a:ext cx="0" cy="4500000"/>
          </a:xfrm>
          <a:prstGeom prst="straightConnector1">
            <a:avLst/>
          </a:prstGeom>
          <a:noFill/>
          <a:ln w="76200" cap="flat" cmpd="sng">
            <a:solidFill>
              <a:srgbClr val="0CBCF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6" name="Google Shape;116;p54"/>
          <p:cNvSpPr/>
          <p:nvPr/>
        </p:nvSpPr>
        <p:spPr>
          <a:xfrm>
            <a:off x="0" y="220294"/>
            <a:ext cx="12192000" cy="66504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7" name="Google Shape;117;p54"/>
          <p:cNvPicPr preferRelativeResize="0"/>
          <p:nvPr/>
        </p:nvPicPr>
        <p:blipFill rotWithShape="1">
          <a:blip r:embed="rId2">
            <a:alphaModFix/>
          </a:blip>
          <a:srcRect l="4241" b="7302"/>
          <a:stretch/>
        </p:blipFill>
        <p:spPr>
          <a:xfrm>
            <a:off x="360000" y="659918"/>
            <a:ext cx="1003287" cy="404324"/>
          </a:xfrm>
          <a:prstGeom prst="rect">
            <a:avLst/>
          </a:prstGeom>
          <a:solidFill>
            <a:srgbClr val="20CFF5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oter only">
  <p:cSld name="Footer only"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96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598" name="Google Shape;598;p96"/>
          <p:cNvSpPr txBox="1">
            <a:spLocks noGrp="1"/>
          </p:cNvSpPr>
          <p:nvPr>
            <p:ph type="ftr" idx="11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2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667F2-B31E-4932-857C-E542EC7E06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999" y="430718"/>
            <a:ext cx="11466875" cy="403200"/>
          </a:xfrm>
          <a:prstGeom prst="rect">
            <a:avLst/>
          </a:prstGeom>
          <a:ln w="12700"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FFFFF"/>
                </a:solidFill>
              </a14:hiddenLine>
            </a:ext>
          </a:extLst>
        </p:spPr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86C412-8D9A-4518-BD82-093D1D70BD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ln w="12700"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FFFFF"/>
                </a:solidFill>
              </a14:hiddenLine>
            </a:ext>
          </a:extLst>
        </p:spPr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8D1434-081E-42DD-A0E7-8AD211AD6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  <a:ln w="12700"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FFFFF"/>
                </a:solidFill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D24B38-2DD2-4BE4-A6BC-6AB461A6A6A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60363" y="1710000"/>
            <a:ext cx="5626800" cy="3999600"/>
          </a:xfrm>
          <a:prstGeom prst="rect">
            <a:avLst/>
          </a:prstGeom>
          <a:ln w="12700"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FFFFF"/>
                </a:solidFill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028BB49-92B7-4BBE-AD91-816AF9386D4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200965" y="1710000"/>
            <a:ext cx="5626800" cy="3998913"/>
          </a:xfrm>
          <a:prstGeom prst="rect">
            <a:avLst/>
          </a:prstGeom>
          <a:ln w="12700"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FFFFF"/>
                </a:solidFill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9FAE1AF-1132-4B0D-8DC6-F52576CE682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0363" y="910800"/>
            <a:ext cx="11466000" cy="396000"/>
          </a:xfrm>
          <a:prstGeom prst="rect">
            <a:avLst/>
          </a:prstGeom>
          <a:ln w="12700"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FFFFF"/>
                </a:solidFill>
              </a14:hiddenLine>
            </a:ext>
          </a:extLst>
        </p:spPr>
        <p:txBody>
          <a:bodyPr vert="horz" lIns="0" tIns="0" rIns="0" bIns="0" rtlCol="0">
            <a:noAutofit/>
          </a:bodyPr>
          <a:lstStyle>
            <a:lvl1pPr>
              <a:defRPr lang="en-GB" sz="1800" dirty="0"/>
            </a:lvl1pPr>
          </a:lstStyle>
          <a:p>
            <a:pPr lvl="0">
              <a:spcBef>
                <a:spcPts val="600"/>
              </a:spcBef>
            </a:pPr>
            <a:r>
              <a:rPr lang="en-US" dirty="0"/>
              <a:t>Click to 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1126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1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596ED-8270-4BD9-9069-84F474882F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999" y="430718"/>
            <a:ext cx="11466875" cy="403200"/>
          </a:xfrm>
          <a:prstGeom prst="rect">
            <a:avLst/>
          </a:prstGeom>
          <a:ln w="12700"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FFFFF"/>
                </a:solidFill>
              </a14:hiddenLine>
            </a:ext>
          </a:extLst>
        </p:spPr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ACA3A6B-089A-48DA-907F-9446B12760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ln w="12700"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FFFFF"/>
                </a:solidFill>
              </a14:hiddenLine>
            </a:ext>
          </a:extLst>
        </p:spPr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873D13-8BEF-4470-A16D-19EDE6E7A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  <a:ln w="12700"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FFFFF"/>
                </a:solidFill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0105BF4-D562-44BF-BA5C-F9CA4C0FE9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0363" y="910800"/>
            <a:ext cx="11466000" cy="396000"/>
          </a:xfrm>
          <a:prstGeom prst="rect">
            <a:avLst/>
          </a:prstGeom>
          <a:ln w="12700"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FFFFF"/>
                </a:solidFill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defRPr sz="1800"/>
            </a:lvl1pPr>
          </a:lstStyle>
          <a:p>
            <a:pPr lvl="0"/>
            <a:r>
              <a:rPr lang="en-US" dirty="0"/>
              <a:t>Click to add subtitle</a:t>
            </a:r>
            <a:endParaRPr lang="en-GB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01F0EAC-DF03-4553-8D22-C26B163DC97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60363" y="1710000"/>
            <a:ext cx="11466000" cy="3999600"/>
          </a:xfrm>
          <a:prstGeom prst="rect">
            <a:avLst/>
          </a:prstGeom>
          <a:ln w="12700"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FFFFF"/>
                </a:solidFill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5053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1 x content - no sub heading">
  <p:cSld name="Title and 1 x content - no sub heading"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8"/>
          <p:cNvSpPr txBox="1">
            <a:spLocks noGrp="1"/>
          </p:cNvSpPr>
          <p:nvPr>
            <p:ph type="title"/>
          </p:nvPr>
        </p:nvSpPr>
        <p:spPr>
          <a:xfrm>
            <a:off x="359999" y="430718"/>
            <a:ext cx="11466875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91919"/>
              </a:buClr>
              <a:buSzPts val="2400"/>
              <a:buFont typeface="Arial"/>
              <a:buNone/>
              <a:defRPr>
                <a:solidFill>
                  <a:srgbClr val="19191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6" name="Google Shape;266;p38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7" name="Google Shape;267;p38"/>
          <p:cNvSpPr txBox="1">
            <a:spLocks noGrp="1"/>
          </p:cNvSpPr>
          <p:nvPr>
            <p:ph type="ftr" idx="11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38"/>
          <p:cNvSpPr txBox="1">
            <a:spLocks noGrp="1"/>
          </p:cNvSpPr>
          <p:nvPr>
            <p:ph type="body" idx="1"/>
          </p:nvPr>
        </p:nvSpPr>
        <p:spPr>
          <a:xfrm>
            <a:off x="360363" y="1710000"/>
            <a:ext cx="114660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65511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 (black)">
  <p:cSld name="Section header (black)">
    <p:bg>
      <p:bgPr>
        <a:solidFill>
          <a:srgbClr val="000000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6"/>
          <p:cNvSpPr txBox="1">
            <a:spLocks noGrp="1"/>
          </p:cNvSpPr>
          <p:nvPr>
            <p:ph type="body" idx="1"/>
          </p:nvPr>
        </p:nvSpPr>
        <p:spPr>
          <a:xfrm>
            <a:off x="359998" y="2257200"/>
            <a:ext cx="5643927" cy="19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 b="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0">
                <a:solidFill>
                  <a:schemeClr val="lt1"/>
                </a:solidFill>
              </a:defRPr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46"/>
          <p:cNvSpPr txBox="1">
            <a:spLocks noGrp="1"/>
          </p:cNvSpPr>
          <p:nvPr>
            <p:ph type="body" idx="2"/>
          </p:nvPr>
        </p:nvSpPr>
        <p:spPr>
          <a:xfrm>
            <a:off x="360363" y="1713332"/>
            <a:ext cx="976312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 b="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0">
                <a:solidFill>
                  <a:schemeClr val="dk1"/>
                </a:solidFill>
              </a:defRPr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70" name="Google Shape;70;p46"/>
          <p:cNvCxnSpPr/>
          <p:nvPr/>
        </p:nvCxnSpPr>
        <p:spPr>
          <a:xfrm>
            <a:off x="360000" y="6120000"/>
            <a:ext cx="11474161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71" name="Google Shape;71;p46"/>
          <p:cNvPicPr preferRelativeResize="0"/>
          <p:nvPr/>
        </p:nvPicPr>
        <p:blipFill rotWithShape="1">
          <a:blip r:embed="rId2">
            <a:alphaModFix/>
          </a:blip>
          <a:srcRect l="4241" b="7302"/>
          <a:stretch/>
        </p:blipFill>
        <p:spPr>
          <a:xfrm>
            <a:off x="357839" y="6336134"/>
            <a:ext cx="822537" cy="331482"/>
          </a:xfrm>
          <a:prstGeom prst="rect">
            <a:avLst/>
          </a:prstGeom>
          <a:solidFill>
            <a:srgbClr val="20CFF5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1690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1 x content - no sub heading">
  <p:cSld name="Title and 1 x content - no sub heading"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8"/>
          <p:cNvSpPr txBox="1">
            <a:spLocks noGrp="1"/>
          </p:cNvSpPr>
          <p:nvPr>
            <p:ph type="title"/>
          </p:nvPr>
        </p:nvSpPr>
        <p:spPr>
          <a:xfrm>
            <a:off x="359999" y="430718"/>
            <a:ext cx="11466875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91919"/>
              </a:buClr>
              <a:buSzPts val="2400"/>
              <a:buFont typeface="Arial"/>
              <a:buNone/>
              <a:defRPr>
                <a:solidFill>
                  <a:srgbClr val="19191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6" name="Google Shape;266;p38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7" name="Google Shape;267;p38"/>
          <p:cNvSpPr txBox="1">
            <a:spLocks noGrp="1"/>
          </p:cNvSpPr>
          <p:nvPr>
            <p:ph type="ftr" idx="11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38"/>
          <p:cNvSpPr txBox="1">
            <a:spLocks noGrp="1"/>
          </p:cNvSpPr>
          <p:nvPr>
            <p:ph type="body" idx="1"/>
          </p:nvPr>
        </p:nvSpPr>
        <p:spPr>
          <a:xfrm>
            <a:off x="360363" y="1710000"/>
            <a:ext cx="114660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18874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 (white)">
  <p:cSld name="Section header (white)">
    <p:bg>
      <p:bgPr>
        <a:solidFill>
          <a:schemeClr val="lt1"/>
        </a:solidFill>
        <a:effectLst/>
      </p:bgPr>
    </p:bg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44"/>
          <p:cNvSpPr txBox="1">
            <a:spLocks noGrp="1"/>
          </p:cNvSpPr>
          <p:nvPr>
            <p:ph type="body" idx="1"/>
          </p:nvPr>
        </p:nvSpPr>
        <p:spPr>
          <a:xfrm>
            <a:off x="359999" y="2258559"/>
            <a:ext cx="5643563" cy="19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191919"/>
              </a:buClr>
              <a:buSzPts val="4000"/>
              <a:buNone/>
              <a:defRPr sz="4000" b="0">
                <a:solidFill>
                  <a:srgbClr val="191919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0">
                <a:solidFill>
                  <a:schemeClr val="dk1"/>
                </a:solidFill>
              </a:defRPr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5" name="Google Shape;275;p44"/>
          <p:cNvSpPr txBox="1">
            <a:spLocks noGrp="1"/>
          </p:cNvSpPr>
          <p:nvPr>
            <p:ph type="body" idx="2"/>
          </p:nvPr>
        </p:nvSpPr>
        <p:spPr>
          <a:xfrm>
            <a:off x="359999" y="1713600"/>
            <a:ext cx="976676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191919"/>
              </a:buClr>
              <a:buSzPts val="4000"/>
              <a:buNone/>
              <a:defRPr sz="4000" b="0">
                <a:solidFill>
                  <a:srgbClr val="191919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0">
                <a:solidFill>
                  <a:schemeClr val="dk1"/>
                </a:solidFill>
              </a:defRPr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276" name="Google Shape;276;p44"/>
          <p:cNvCxnSpPr/>
          <p:nvPr/>
        </p:nvCxnSpPr>
        <p:spPr>
          <a:xfrm>
            <a:off x="360000" y="6120000"/>
            <a:ext cx="11474161" cy="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77" name="Google Shape;277;p44"/>
          <p:cNvPicPr preferRelativeResize="0"/>
          <p:nvPr/>
        </p:nvPicPr>
        <p:blipFill rotWithShape="1">
          <a:blip r:embed="rId2">
            <a:alphaModFix/>
          </a:blip>
          <a:srcRect l="4241" b="7302"/>
          <a:stretch/>
        </p:blipFill>
        <p:spPr>
          <a:xfrm>
            <a:off x="357839" y="6336134"/>
            <a:ext cx="822537" cy="331482"/>
          </a:xfrm>
          <a:prstGeom prst="rect">
            <a:avLst/>
          </a:prstGeom>
          <a:solidFill>
            <a:srgbClr val="20CFF5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7317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1 x content + heading - no sub heading">
  <p:cSld name="Title and 1 x content + heading - no sub heading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66"/>
          <p:cNvSpPr txBox="1">
            <a:spLocks noGrp="1"/>
          </p:cNvSpPr>
          <p:nvPr>
            <p:ph type="title"/>
          </p:nvPr>
        </p:nvSpPr>
        <p:spPr>
          <a:xfrm>
            <a:off x="360000" y="430718"/>
            <a:ext cx="11466875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91919"/>
              </a:buClr>
              <a:buSzPts val="2400"/>
              <a:buFont typeface="Arial"/>
              <a:buNone/>
              <a:defRPr>
                <a:solidFill>
                  <a:srgbClr val="19191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66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7" name="Google Shape;287;p66"/>
          <p:cNvSpPr txBox="1">
            <a:spLocks noGrp="1"/>
          </p:cNvSpPr>
          <p:nvPr>
            <p:ph type="ftr" idx="11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66"/>
          <p:cNvSpPr txBox="1">
            <a:spLocks noGrp="1"/>
          </p:cNvSpPr>
          <p:nvPr>
            <p:ph type="body" idx="1"/>
          </p:nvPr>
        </p:nvSpPr>
        <p:spPr>
          <a:xfrm>
            <a:off x="360000" y="1710000"/>
            <a:ext cx="11464925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9" name="Google Shape;289;p66"/>
          <p:cNvSpPr txBox="1">
            <a:spLocks noGrp="1"/>
          </p:cNvSpPr>
          <p:nvPr>
            <p:ph type="body" idx="2"/>
          </p:nvPr>
        </p:nvSpPr>
        <p:spPr>
          <a:xfrm>
            <a:off x="360000" y="2376000"/>
            <a:ext cx="11466000" cy="3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0382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2 x content + headings - no sub heading">
  <p:cSld name="Title and 2 x content + headings - no sub heading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67"/>
          <p:cNvSpPr txBox="1">
            <a:spLocks noGrp="1"/>
          </p:cNvSpPr>
          <p:nvPr>
            <p:ph type="title"/>
          </p:nvPr>
        </p:nvSpPr>
        <p:spPr>
          <a:xfrm>
            <a:off x="359999" y="430718"/>
            <a:ext cx="11466875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91919"/>
              </a:buClr>
              <a:buSzPts val="2400"/>
              <a:buFont typeface="Arial"/>
              <a:buNone/>
              <a:defRPr>
                <a:solidFill>
                  <a:srgbClr val="19191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67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93" name="Google Shape;293;p67"/>
          <p:cNvSpPr txBox="1">
            <a:spLocks noGrp="1"/>
          </p:cNvSpPr>
          <p:nvPr>
            <p:ph type="ftr" idx="11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67"/>
          <p:cNvSpPr txBox="1">
            <a:spLocks noGrp="1"/>
          </p:cNvSpPr>
          <p:nvPr>
            <p:ph type="body" idx="1"/>
          </p:nvPr>
        </p:nvSpPr>
        <p:spPr>
          <a:xfrm>
            <a:off x="360363" y="1710000"/>
            <a:ext cx="56268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5" name="Google Shape;295;p67"/>
          <p:cNvSpPr txBox="1">
            <a:spLocks noGrp="1"/>
          </p:cNvSpPr>
          <p:nvPr>
            <p:ph type="body" idx="2"/>
          </p:nvPr>
        </p:nvSpPr>
        <p:spPr>
          <a:xfrm>
            <a:off x="360363" y="2376000"/>
            <a:ext cx="5626800" cy="3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6" name="Google Shape;296;p67"/>
          <p:cNvSpPr txBox="1">
            <a:spLocks noGrp="1"/>
          </p:cNvSpPr>
          <p:nvPr>
            <p:ph type="body" idx="3"/>
          </p:nvPr>
        </p:nvSpPr>
        <p:spPr>
          <a:xfrm>
            <a:off x="6202800" y="1710000"/>
            <a:ext cx="5626800" cy="604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7" name="Google Shape;297;p67"/>
          <p:cNvSpPr txBox="1">
            <a:spLocks noGrp="1"/>
          </p:cNvSpPr>
          <p:nvPr>
            <p:ph type="body" idx="4"/>
          </p:nvPr>
        </p:nvSpPr>
        <p:spPr>
          <a:xfrm>
            <a:off x="6202363" y="2376488"/>
            <a:ext cx="5626800" cy="3343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23952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3 x content - no sub heading">
  <p:cSld name="Title and 3 x content - no sub heading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68"/>
          <p:cNvSpPr txBox="1">
            <a:spLocks noGrp="1"/>
          </p:cNvSpPr>
          <p:nvPr>
            <p:ph type="title"/>
          </p:nvPr>
        </p:nvSpPr>
        <p:spPr>
          <a:xfrm>
            <a:off x="359999" y="430718"/>
            <a:ext cx="11466875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91919"/>
              </a:buClr>
              <a:buSzPts val="2400"/>
              <a:buFont typeface="Arial"/>
              <a:buNone/>
              <a:defRPr>
                <a:solidFill>
                  <a:srgbClr val="19191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0" name="Google Shape;300;p68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1" name="Google Shape;301;p68"/>
          <p:cNvSpPr txBox="1">
            <a:spLocks noGrp="1"/>
          </p:cNvSpPr>
          <p:nvPr>
            <p:ph type="ftr" idx="11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68"/>
          <p:cNvSpPr txBox="1">
            <a:spLocks noGrp="1"/>
          </p:cNvSpPr>
          <p:nvPr>
            <p:ph type="body" idx="1"/>
          </p:nvPr>
        </p:nvSpPr>
        <p:spPr>
          <a:xfrm>
            <a:off x="360362" y="1710000"/>
            <a:ext cx="36720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3" name="Google Shape;303;p68"/>
          <p:cNvSpPr txBox="1">
            <a:spLocks noGrp="1"/>
          </p:cNvSpPr>
          <p:nvPr>
            <p:ph type="body" idx="2"/>
          </p:nvPr>
        </p:nvSpPr>
        <p:spPr>
          <a:xfrm>
            <a:off x="4257618" y="1710000"/>
            <a:ext cx="36720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4" name="Google Shape;304;p68"/>
          <p:cNvSpPr txBox="1">
            <a:spLocks noGrp="1"/>
          </p:cNvSpPr>
          <p:nvPr>
            <p:ph type="body" idx="3"/>
          </p:nvPr>
        </p:nvSpPr>
        <p:spPr>
          <a:xfrm>
            <a:off x="8154874" y="1710000"/>
            <a:ext cx="36720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47509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with image (black)">
  <p:cSld name="Title slide with image (black)">
    <p:bg>
      <p:bgPr>
        <a:solidFill>
          <a:srgbClr val="000000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5"/>
          <p:cNvSpPr>
            <a:spLocks noGrp="1"/>
          </p:cNvSpPr>
          <p:nvPr>
            <p:ph type="pic" idx="2"/>
          </p:nvPr>
        </p:nvSpPr>
        <p:spPr>
          <a:xfrm>
            <a:off x="4272000" y="1490400"/>
            <a:ext cx="7920000" cy="4500000"/>
          </a:xfrm>
          <a:prstGeom prst="rect">
            <a:avLst/>
          </a:prstGeom>
          <a:noFill/>
          <a:ln>
            <a:noFill/>
          </a:ln>
        </p:spPr>
      </p:sp>
      <p:sp>
        <p:nvSpPr>
          <p:cNvPr id="120" name="Google Shape;120;p55"/>
          <p:cNvSpPr txBox="1">
            <a:spLocks noGrp="1"/>
          </p:cNvSpPr>
          <p:nvPr>
            <p:ph type="ctrTitle"/>
          </p:nvPr>
        </p:nvSpPr>
        <p:spPr>
          <a:xfrm>
            <a:off x="360000" y="1490400"/>
            <a:ext cx="3520800" cy="1975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 b="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55"/>
          <p:cNvSpPr txBox="1">
            <a:spLocks noGrp="1"/>
          </p:cNvSpPr>
          <p:nvPr>
            <p:ph type="subTitle" idx="1"/>
          </p:nvPr>
        </p:nvSpPr>
        <p:spPr>
          <a:xfrm>
            <a:off x="360000" y="3708000"/>
            <a:ext cx="3520800" cy="1022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22" name="Google Shape;122;p55"/>
          <p:cNvSpPr txBox="1">
            <a:spLocks noGrp="1"/>
          </p:cNvSpPr>
          <p:nvPr>
            <p:ph type="body" idx="3"/>
          </p:nvPr>
        </p:nvSpPr>
        <p:spPr>
          <a:xfrm>
            <a:off x="360000" y="4971600"/>
            <a:ext cx="3519536" cy="1022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23" name="Google Shape;123;p55"/>
          <p:cNvCxnSpPr/>
          <p:nvPr/>
        </p:nvCxnSpPr>
        <p:spPr>
          <a:xfrm>
            <a:off x="4226560" y="1482272"/>
            <a:ext cx="0" cy="4500000"/>
          </a:xfrm>
          <a:prstGeom prst="straightConnector1">
            <a:avLst/>
          </a:prstGeom>
          <a:noFill/>
          <a:ln w="76200" cap="flat" cmpd="sng">
            <a:solidFill>
              <a:srgbClr val="0CBCF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4" name="Google Shape;124;p55"/>
          <p:cNvSpPr/>
          <p:nvPr/>
        </p:nvSpPr>
        <p:spPr>
          <a:xfrm>
            <a:off x="0" y="220294"/>
            <a:ext cx="12192000" cy="6650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5" name="Google Shape;125;p55"/>
          <p:cNvPicPr preferRelativeResize="0"/>
          <p:nvPr/>
        </p:nvPicPr>
        <p:blipFill rotWithShape="1">
          <a:blip r:embed="rId2">
            <a:alphaModFix/>
          </a:blip>
          <a:srcRect l="4241" b="7302"/>
          <a:stretch/>
        </p:blipFill>
        <p:spPr>
          <a:xfrm>
            <a:off x="360000" y="659918"/>
            <a:ext cx="1003287" cy="404324"/>
          </a:xfrm>
          <a:prstGeom prst="rect">
            <a:avLst/>
          </a:prstGeom>
          <a:solidFill>
            <a:srgbClr val="20CFF5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3 x content + headings - no sub heading">
  <p:cSld name="Title and 3 x content + headings - no sub heading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69"/>
          <p:cNvSpPr txBox="1">
            <a:spLocks noGrp="1"/>
          </p:cNvSpPr>
          <p:nvPr>
            <p:ph type="title"/>
          </p:nvPr>
        </p:nvSpPr>
        <p:spPr>
          <a:xfrm>
            <a:off x="359999" y="430718"/>
            <a:ext cx="11466875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91919"/>
              </a:buClr>
              <a:buSzPts val="2400"/>
              <a:buFont typeface="Arial"/>
              <a:buNone/>
              <a:defRPr>
                <a:solidFill>
                  <a:srgbClr val="19191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69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8" name="Google Shape;308;p69"/>
          <p:cNvSpPr txBox="1">
            <a:spLocks noGrp="1"/>
          </p:cNvSpPr>
          <p:nvPr>
            <p:ph type="ftr" idx="11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69"/>
          <p:cNvSpPr txBox="1">
            <a:spLocks noGrp="1"/>
          </p:cNvSpPr>
          <p:nvPr>
            <p:ph type="body" idx="1"/>
          </p:nvPr>
        </p:nvSpPr>
        <p:spPr>
          <a:xfrm>
            <a:off x="360000" y="1710000"/>
            <a:ext cx="36720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0" name="Google Shape;310;p69"/>
          <p:cNvSpPr txBox="1">
            <a:spLocks noGrp="1"/>
          </p:cNvSpPr>
          <p:nvPr>
            <p:ph type="body" idx="2"/>
          </p:nvPr>
        </p:nvSpPr>
        <p:spPr>
          <a:xfrm>
            <a:off x="360363" y="2376000"/>
            <a:ext cx="3672000" cy="3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1" name="Google Shape;311;p69"/>
          <p:cNvSpPr txBox="1">
            <a:spLocks noGrp="1"/>
          </p:cNvSpPr>
          <p:nvPr>
            <p:ph type="body" idx="3"/>
          </p:nvPr>
        </p:nvSpPr>
        <p:spPr>
          <a:xfrm>
            <a:off x="4257437" y="1710000"/>
            <a:ext cx="36720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2" name="Google Shape;312;p69"/>
          <p:cNvSpPr txBox="1">
            <a:spLocks noGrp="1"/>
          </p:cNvSpPr>
          <p:nvPr>
            <p:ph type="body" idx="4"/>
          </p:nvPr>
        </p:nvSpPr>
        <p:spPr>
          <a:xfrm>
            <a:off x="4257619" y="2376488"/>
            <a:ext cx="3672000" cy="3343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3" name="Google Shape;313;p69"/>
          <p:cNvSpPr txBox="1">
            <a:spLocks noGrp="1"/>
          </p:cNvSpPr>
          <p:nvPr>
            <p:ph type="body" idx="5"/>
          </p:nvPr>
        </p:nvSpPr>
        <p:spPr>
          <a:xfrm>
            <a:off x="8154874" y="1710000"/>
            <a:ext cx="3672000" cy="604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4" name="Google Shape;314;p69"/>
          <p:cNvSpPr txBox="1">
            <a:spLocks noGrp="1"/>
          </p:cNvSpPr>
          <p:nvPr>
            <p:ph type="body" idx="6"/>
          </p:nvPr>
        </p:nvSpPr>
        <p:spPr>
          <a:xfrm>
            <a:off x="8154874" y="2376000"/>
            <a:ext cx="3672000" cy="3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21898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4 x content - no sub heading">
  <p:cSld name="Title and 4 x content - no sub heading"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70"/>
          <p:cNvSpPr txBox="1">
            <a:spLocks noGrp="1"/>
          </p:cNvSpPr>
          <p:nvPr>
            <p:ph type="title"/>
          </p:nvPr>
        </p:nvSpPr>
        <p:spPr>
          <a:xfrm>
            <a:off x="359999" y="430718"/>
            <a:ext cx="11466875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91919"/>
              </a:buClr>
              <a:buSzPts val="2400"/>
              <a:buFont typeface="Arial"/>
              <a:buNone/>
              <a:defRPr>
                <a:solidFill>
                  <a:srgbClr val="19191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70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8" name="Google Shape;318;p70"/>
          <p:cNvSpPr txBox="1">
            <a:spLocks noGrp="1"/>
          </p:cNvSpPr>
          <p:nvPr>
            <p:ph type="ftr" idx="11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9" name="Google Shape;319;p70"/>
          <p:cNvSpPr txBox="1">
            <a:spLocks noGrp="1"/>
          </p:cNvSpPr>
          <p:nvPr>
            <p:ph type="body" idx="1"/>
          </p:nvPr>
        </p:nvSpPr>
        <p:spPr>
          <a:xfrm>
            <a:off x="360362" y="1710000"/>
            <a:ext cx="27288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0" name="Google Shape;320;p70"/>
          <p:cNvSpPr txBox="1">
            <a:spLocks noGrp="1"/>
          </p:cNvSpPr>
          <p:nvPr>
            <p:ph type="body" idx="2"/>
          </p:nvPr>
        </p:nvSpPr>
        <p:spPr>
          <a:xfrm>
            <a:off x="3272933" y="1710000"/>
            <a:ext cx="27288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1" name="Google Shape;321;p70"/>
          <p:cNvSpPr txBox="1">
            <a:spLocks noGrp="1"/>
          </p:cNvSpPr>
          <p:nvPr>
            <p:ph type="body" idx="3"/>
          </p:nvPr>
        </p:nvSpPr>
        <p:spPr>
          <a:xfrm>
            <a:off x="6185504" y="1710000"/>
            <a:ext cx="27288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2" name="Google Shape;322;p70"/>
          <p:cNvSpPr txBox="1">
            <a:spLocks noGrp="1"/>
          </p:cNvSpPr>
          <p:nvPr>
            <p:ph type="body" idx="4"/>
          </p:nvPr>
        </p:nvSpPr>
        <p:spPr>
          <a:xfrm>
            <a:off x="9098074" y="1710000"/>
            <a:ext cx="27288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19823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4 x content + headings - no sub heading">
  <p:cSld name="Title and 4 x content + headings - no sub heading"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71"/>
          <p:cNvSpPr txBox="1">
            <a:spLocks noGrp="1"/>
          </p:cNvSpPr>
          <p:nvPr>
            <p:ph type="title"/>
          </p:nvPr>
        </p:nvSpPr>
        <p:spPr>
          <a:xfrm>
            <a:off x="359999" y="430718"/>
            <a:ext cx="11466875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91919"/>
              </a:buClr>
              <a:buSzPts val="2400"/>
              <a:buFont typeface="Arial"/>
              <a:buNone/>
              <a:defRPr>
                <a:solidFill>
                  <a:srgbClr val="19191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5" name="Google Shape;325;p71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6" name="Google Shape;326;p71"/>
          <p:cNvSpPr txBox="1">
            <a:spLocks noGrp="1"/>
          </p:cNvSpPr>
          <p:nvPr>
            <p:ph type="ftr" idx="11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7" name="Google Shape;327;p71"/>
          <p:cNvSpPr txBox="1">
            <a:spLocks noGrp="1"/>
          </p:cNvSpPr>
          <p:nvPr>
            <p:ph type="body" idx="1"/>
          </p:nvPr>
        </p:nvSpPr>
        <p:spPr>
          <a:xfrm>
            <a:off x="360000" y="1710000"/>
            <a:ext cx="27288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8" name="Google Shape;328;p71"/>
          <p:cNvSpPr txBox="1">
            <a:spLocks noGrp="1"/>
          </p:cNvSpPr>
          <p:nvPr>
            <p:ph type="body" idx="2"/>
          </p:nvPr>
        </p:nvSpPr>
        <p:spPr>
          <a:xfrm>
            <a:off x="360000" y="2376000"/>
            <a:ext cx="2728800" cy="3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9" name="Google Shape;329;p71"/>
          <p:cNvSpPr txBox="1">
            <a:spLocks noGrp="1"/>
          </p:cNvSpPr>
          <p:nvPr>
            <p:ph type="body" idx="3"/>
          </p:nvPr>
        </p:nvSpPr>
        <p:spPr>
          <a:xfrm>
            <a:off x="3272691" y="1710000"/>
            <a:ext cx="2728800" cy="604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0" name="Google Shape;330;p71"/>
          <p:cNvSpPr txBox="1">
            <a:spLocks noGrp="1"/>
          </p:cNvSpPr>
          <p:nvPr>
            <p:ph type="body" idx="4"/>
          </p:nvPr>
        </p:nvSpPr>
        <p:spPr>
          <a:xfrm>
            <a:off x="3272691" y="2376488"/>
            <a:ext cx="2728800" cy="3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1" name="Google Shape;331;p71"/>
          <p:cNvSpPr txBox="1">
            <a:spLocks noGrp="1"/>
          </p:cNvSpPr>
          <p:nvPr>
            <p:ph type="body" idx="5"/>
          </p:nvPr>
        </p:nvSpPr>
        <p:spPr>
          <a:xfrm>
            <a:off x="6185382" y="1710000"/>
            <a:ext cx="27288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2" name="Google Shape;332;p71"/>
          <p:cNvSpPr txBox="1">
            <a:spLocks noGrp="1"/>
          </p:cNvSpPr>
          <p:nvPr>
            <p:ph type="body" idx="6"/>
          </p:nvPr>
        </p:nvSpPr>
        <p:spPr>
          <a:xfrm>
            <a:off x="6185382" y="2376000"/>
            <a:ext cx="2728800" cy="3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3" name="Google Shape;333;p71"/>
          <p:cNvSpPr txBox="1">
            <a:spLocks noGrp="1"/>
          </p:cNvSpPr>
          <p:nvPr>
            <p:ph type="body" idx="7"/>
          </p:nvPr>
        </p:nvSpPr>
        <p:spPr>
          <a:xfrm>
            <a:off x="9098074" y="1710000"/>
            <a:ext cx="27288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4" name="Google Shape;334;p71"/>
          <p:cNvSpPr txBox="1">
            <a:spLocks noGrp="1"/>
          </p:cNvSpPr>
          <p:nvPr>
            <p:ph type="body" idx="8"/>
          </p:nvPr>
        </p:nvSpPr>
        <p:spPr>
          <a:xfrm>
            <a:off x="9098074" y="2376488"/>
            <a:ext cx="2728800" cy="3343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25126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5 x content - no sub heading">
  <p:cSld name="Title and 5 x content - no sub heading"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72"/>
          <p:cNvSpPr txBox="1">
            <a:spLocks noGrp="1"/>
          </p:cNvSpPr>
          <p:nvPr>
            <p:ph type="title"/>
          </p:nvPr>
        </p:nvSpPr>
        <p:spPr>
          <a:xfrm>
            <a:off x="359999" y="430718"/>
            <a:ext cx="11466875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91919"/>
              </a:buClr>
              <a:buSzPts val="2400"/>
              <a:buFont typeface="Arial"/>
              <a:buNone/>
              <a:defRPr>
                <a:solidFill>
                  <a:srgbClr val="19191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72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38" name="Google Shape;338;p72"/>
          <p:cNvSpPr txBox="1">
            <a:spLocks noGrp="1"/>
          </p:cNvSpPr>
          <p:nvPr>
            <p:ph type="ftr" idx="11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72"/>
          <p:cNvSpPr txBox="1">
            <a:spLocks noGrp="1"/>
          </p:cNvSpPr>
          <p:nvPr>
            <p:ph type="body" idx="1"/>
          </p:nvPr>
        </p:nvSpPr>
        <p:spPr>
          <a:xfrm>
            <a:off x="360363" y="1710000"/>
            <a:ext cx="21492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0" name="Google Shape;340;p72"/>
          <p:cNvSpPr txBox="1">
            <a:spLocks noGrp="1"/>
          </p:cNvSpPr>
          <p:nvPr>
            <p:ph type="body" idx="2"/>
          </p:nvPr>
        </p:nvSpPr>
        <p:spPr>
          <a:xfrm>
            <a:off x="2689691" y="1710000"/>
            <a:ext cx="21492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1" name="Google Shape;341;p72"/>
          <p:cNvSpPr txBox="1">
            <a:spLocks noGrp="1"/>
          </p:cNvSpPr>
          <p:nvPr>
            <p:ph type="body" idx="3"/>
          </p:nvPr>
        </p:nvSpPr>
        <p:spPr>
          <a:xfrm>
            <a:off x="5019019" y="1710000"/>
            <a:ext cx="21492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2" name="Google Shape;342;p72"/>
          <p:cNvSpPr txBox="1">
            <a:spLocks noGrp="1"/>
          </p:cNvSpPr>
          <p:nvPr>
            <p:ph type="body" idx="4"/>
          </p:nvPr>
        </p:nvSpPr>
        <p:spPr>
          <a:xfrm>
            <a:off x="7348347" y="1710000"/>
            <a:ext cx="21492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3" name="Google Shape;343;p72"/>
          <p:cNvSpPr txBox="1">
            <a:spLocks noGrp="1"/>
          </p:cNvSpPr>
          <p:nvPr>
            <p:ph type="body" idx="5"/>
          </p:nvPr>
        </p:nvSpPr>
        <p:spPr>
          <a:xfrm>
            <a:off x="9677674" y="1710000"/>
            <a:ext cx="21492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86630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5 x content + headings - no sub heading">
  <p:cSld name="Title and 5 x content + headings - no sub heading"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73"/>
          <p:cNvSpPr txBox="1">
            <a:spLocks noGrp="1"/>
          </p:cNvSpPr>
          <p:nvPr>
            <p:ph type="title"/>
          </p:nvPr>
        </p:nvSpPr>
        <p:spPr>
          <a:xfrm>
            <a:off x="359999" y="430718"/>
            <a:ext cx="11466875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91919"/>
              </a:buClr>
              <a:buSzPts val="2400"/>
              <a:buFont typeface="Arial"/>
              <a:buNone/>
              <a:defRPr>
                <a:solidFill>
                  <a:srgbClr val="19191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6" name="Google Shape;346;p73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7" name="Google Shape;347;p73"/>
          <p:cNvSpPr txBox="1">
            <a:spLocks noGrp="1"/>
          </p:cNvSpPr>
          <p:nvPr>
            <p:ph type="ftr" idx="11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8" name="Google Shape;348;p73"/>
          <p:cNvSpPr txBox="1">
            <a:spLocks noGrp="1"/>
          </p:cNvSpPr>
          <p:nvPr>
            <p:ph type="body" idx="1"/>
          </p:nvPr>
        </p:nvSpPr>
        <p:spPr>
          <a:xfrm>
            <a:off x="360363" y="1710000"/>
            <a:ext cx="21492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9" name="Google Shape;349;p73"/>
          <p:cNvSpPr txBox="1">
            <a:spLocks noGrp="1"/>
          </p:cNvSpPr>
          <p:nvPr>
            <p:ph type="body" idx="2"/>
          </p:nvPr>
        </p:nvSpPr>
        <p:spPr>
          <a:xfrm>
            <a:off x="360000" y="2376000"/>
            <a:ext cx="2149200" cy="3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0" name="Google Shape;350;p73"/>
          <p:cNvSpPr txBox="1">
            <a:spLocks noGrp="1"/>
          </p:cNvSpPr>
          <p:nvPr>
            <p:ph type="body" idx="3"/>
          </p:nvPr>
        </p:nvSpPr>
        <p:spPr>
          <a:xfrm>
            <a:off x="2689691" y="1710000"/>
            <a:ext cx="21492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1" name="Google Shape;351;p73"/>
          <p:cNvSpPr txBox="1">
            <a:spLocks noGrp="1"/>
          </p:cNvSpPr>
          <p:nvPr>
            <p:ph type="body" idx="4"/>
          </p:nvPr>
        </p:nvSpPr>
        <p:spPr>
          <a:xfrm>
            <a:off x="2689419" y="2376000"/>
            <a:ext cx="2149200" cy="3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2" name="Google Shape;352;p73"/>
          <p:cNvSpPr txBox="1">
            <a:spLocks noGrp="1"/>
          </p:cNvSpPr>
          <p:nvPr>
            <p:ph type="body" idx="5"/>
          </p:nvPr>
        </p:nvSpPr>
        <p:spPr>
          <a:xfrm>
            <a:off x="5019019" y="1710000"/>
            <a:ext cx="21492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3" name="Google Shape;353;p73"/>
          <p:cNvSpPr txBox="1">
            <a:spLocks noGrp="1"/>
          </p:cNvSpPr>
          <p:nvPr>
            <p:ph type="body" idx="6"/>
          </p:nvPr>
        </p:nvSpPr>
        <p:spPr>
          <a:xfrm>
            <a:off x="5018838" y="2376000"/>
            <a:ext cx="2149200" cy="3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4" name="Google Shape;354;p73"/>
          <p:cNvSpPr txBox="1">
            <a:spLocks noGrp="1"/>
          </p:cNvSpPr>
          <p:nvPr>
            <p:ph type="body" idx="7"/>
          </p:nvPr>
        </p:nvSpPr>
        <p:spPr>
          <a:xfrm>
            <a:off x="7348347" y="1710000"/>
            <a:ext cx="21492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5" name="Google Shape;355;p73"/>
          <p:cNvSpPr txBox="1">
            <a:spLocks noGrp="1"/>
          </p:cNvSpPr>
          <p:nvPr>
            <p:ph type="body" idx="8"/>
          </p:nvPr>
        </p:nvSpPr>
        <p:spPr>
          <a:xfrm>
            <a:off x="7348257" y="2376488"/>
            <a:ext cx="2149200" cy="3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6" name="Google Shape;356;p73"/>
          <p:cNvSpPr txBox="1">
            <a:spLocks noGrp="1"/>
          </p:cNvSpPr>
          <p:nvPr>
            <p:ph type="body" idx="9"/>
          </p:nvPr>
        </p:nvSpPr>
        <p:spPr>
          <a:xfrm>
            <a:off x="9677674" y="1710000"/>
            <a:ext cx="21492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7" name="Google Shape;357;p73"/>
          <p:cNvSpPr txBox="1">
            <a:spLocks noGrp="1"/>
          </p:cNvSpPr>
          <p:nvPr>
            <p:ph type="body" idx="13"/>
          </p:nvPr>
        </p:nvSpPr>
        <p:spPr>
          <a:xfrm>
            <a:off x="9677674" y="2376000"/>
            <a:ext cx="2149200" cy="3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00857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6 x content - no sub heading">
  <p:cSld name="Title and 6 x content - no sub heading"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74"/>
          <p:cNvSpPr txBox="1">
            <a:spLocks noGrp="1"/>
          </p:cNvSpPr>
          <p:nvPr>
            <p:ph type="title"/>
          </p:nvPr>
        </p:nvSpPr>
        <p:spPr>
          <a:xfrm>
            <a:off x="359999" y="430718"/>
            <a:ext cx="11466875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91919"/>
              </a:buClr>
              <a:buSzPts val="2400"/>
              <a:buFont typeface="Arial"/>
              <a:buNone/>
              <a:defRPr>
                <a:solidFill>
                  <a:srgbClr val="19191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0" name="Google Shape;360;p74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61" name="Google Shape;361;p74"/>
          <p:cNvSpPr txBox="1">
            <a:spLocks noGrp="1"/>
          </p:cNvSpPr>
          <p:nvPr>
            <p:ph type="ftr" idx="11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74"/>
          <p:cNvSpPr txBox="1">
            <a:spLocks noGrp="1"/>
          </p:cNvSpPr>
          <p:nvPr>
            <p:ph type="body" idx="1"/>
          </p:nvPr>
        </p:nvSpPr>
        <p:spPr>
          <a:xfrm>
            <a:off x="360000" y="1710000"/>
            <a:ext cx="17604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3" name="Google Shape;363;p74"/>
          <p:cNvSpPr txBox="1">
            <a:spLocks noGrp="1"/>
          </p:cNvSpPr>
          <p:nvPr>
            <p:ph type="body" idx="2"/>
          </p:nvPr>
        </p:nvSpPr>
        <p:spPr>
          <a:xfrm>
            <a:off x="2301295" y="1710000"/>
            <a:ext cx="17604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4" name="Google Shape;364;p74"/>
          <p:cNvSpPr txBox="1">
            <a:spLocks noGrp="1"/>
          </p:cNvSpPr>
          <p:nvPr>
            <p:ph type="body" idx="3"/>
          </p:nvPr>
        </p:nvSpPr>
        <p:spPr>
          <a:xfrm>
            <a:off x="4240800" y="1710000"/>
            <a:ext cx="17604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5" name="Google Shape;365;p74"/>
          <p:cNvSpPr txBox="1">
            <a:spLocks noGrp="1"/>
          </p:cNvSpPr>
          <p:nvPr>
            <p:ph type="body" idx="4"/>
          </p:nvPr>
        </p:nvSpPr>
        <p:spPr>
          <a:xfrm>
            <a:off x="6183885" y="1710000"/>
            <a:ext cx="17604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6" name="Google Shape;366;p74"/>
          <p:cNvSpPr txBox="1">
            <a:spLocks noGrp="1"/>
          </p:cNvSpPr>
          <p:nvPr>
            <p:ph type="body" idx="5"/>
          </p:nvPr>
        </p:nvSpPr>
        <p:spPr>
          <a:xfrm>
            <a:off x="8125180" y="1710000"/>
            <a:ext cx="17604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7" name="Google Shape;367;p74"/>
          <p:cNvSpPr txBox="1">
            <a:spLocks noGrp="1"/>
          </p:cNvSpPr>
          <p:nvPr>
            <p:ph type="body" idx="6"/>
          </p:nvPr>
        </p:nvSpPr>
        <p:spPr>
          <a:xfrm>
            <a:off x="10066474" y="1710000"/>
            <a:ext cx="17604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5424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6 x content + headings - no sub heading">
  <p:cSld name="Title and 6 x content + headings - no sub heading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75"/>
          <p:cNvSpPr txBox="1">
            <a:spLocks noGrp="1"/>
          </p:cNvSpPr>
          <p:nvPr>
            <p:ph type="title"/>
          </p:nvPr>
        </p:nvSpPr>
        <p:spPr>
          <a:xfrm>
            <a:off x="359999" y="430718"/>
            <a:ext cx="11466875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91919"/>
              </a:buClr>
              <a:buSzPts val="2400"/>
              <a:buFont typeface="Arial"/>
              <a:buNone/>
              <a:defRPr>
                <a:solidFill>
                  <a:srgbClr val="19191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0" name="Google Shape;370;p75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1" name="Google Shape;371;p75"/>
          <p:cNvSpPr txBox="1">
            <a:spLocks noGrp="1"/>
          </p:cNvSpPr>
          <p:nvPr>
            <p:ph type="ftr" idx="11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2" name="Google Shape;372;p75"/>
          <p:cNvSpPr txBox="1">
            <a:spLocks noGrp="1"/>
          </p:cNvSpPr>
          <p:nvPr>
            <p:ph type="body" idx="1"/>
          </p:nvPr>
        </p:nvSpPr>
        <p:spPr>
          <a:xfrm>
            <a:off x="360000" y="1708149"/>
            <a:ext cx="17604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3" name="Google Shape;373;p75"/>
          <p:cNvSpPr txBox="1">
            <a:spLocks noGrp="1"/>
          </p:cNvSpPr>
          <p:nvPr>
            <p:ph type="body" idx="2"/>
          </p:nvPr>
        </p:nvSpPr>
        <p:spPr>
          <a:xfrm>
            <a:off x="360000" y="2376000"/>
            <a:ext cx="1760400" cy="3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4" name="Google Shape;374;p75"/>
          <p:cNvSpPr txBox="1">
            <a:spLocks noGrp="1"/>
          </p:cNvSpPr>
          <p:nvPr>
            <p:ph type="body" idx="3"/>
          </p:nvPr>
        </p:nvSpPr>
        <p:spPr>
          <a:xfrm>
            <a:off x="2301295" y="1708149"/>
            <a:ext cx="17604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5" name="Google Shape;375;p75"/>
          <p:cNvSpPr txBox="1">
            <a:spLocks noGrp="1"/>
          </p:cNvSpPr>
          <p:nvPr>
            <p:ph type="body" idx="4"/>
          </p:nvPr>
        </p:nvSpPr>
        <p:spPr>
          <a:xfrm>
            <a:off x="2301295" y="2376000"/>
            <a:ext cx="1760400" cy="3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6" name="Google Shape;376;p75"/>
          <p:cNvSpPr txBox="1">
            <a:spLocks noGrp="1"/>
          </p:cNvSpPr>
          <p:nvPr>
            <p:ph type="body" idx="5"/>
          </p:nvPr>
        </p:nvSpPr>
        <p:spPr>
          <a:xfrm>
            <a:off x="4240800" y="1708150"/>
            <a:ext cx="17604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7" name="Google Shape;377;p75"/>
          <p:cNvSpPr txBox="1">
            <a:spLocks noGrp="1"/>
          </p:cNvSpPr>
          <p:nvPr>
            <p:ph type="body" idx="6"/>
          </p:nvPr>
        </p:nvSpPr>
        <p:spPr>
          <a:xfrm>
            <a:off x="4240800" y="2376000"/>
            <a:ext cx="1760400" cy="3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8" name="Google Shape;378;p75"/>
          <p:cNvSpPr txBox="1">
            <a:spLocks noGrp="1"/>
          </p:cNvSpPr>
          <p:nvPr>
            <p:ph type="body" idx="7"/>
          </p:nvPr>
        </p:nvSpPr>
        <p:spPr>
          <a:xfrm>
            <a:off x="6183885" y="1708149"/>
            <a:ext cx="17604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9" name="Google Shape;379;p75"/>
          <p:cNvSpPr txBox="1">
            <a:spLocks noGrp="1"/>
          </p:cNvSpPr>
          <p:nvPr>
            <p:ph type="body" idx="8"/>
          </p:nvPr>
        </p:nvSpPr>
        <p:spPr>
          <a:xfrm>
            <a:off x="6183885" y="2376000"/>
            <a:ext cx="1760400" cy="3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0" name="Google Shape;380;p75"/>
          <p:cNvSpPr txBox="1">
            <a:spLocks noGrp="1"/>
          </p:cNvSpPr>
          <p:nvPr>
            <p:ph type="body" idx="9"/>
          </p:nvPr>
        </p:nvSpPr>
        <p:spPr>
          <a:xfrm>
            <a:off x="8125180" y="1708150"/>
            <a:ext cx="17604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1" name="Google Shape;381;p75"/>
          <p:cNvSpPr txBox="1">
            <a:spLocks noGrp="1"/>
          </p:cNvSpPr>
          <p:nvPr>
            <p:ph type="body" idx="13"/>
          </p:nvPr>
        </p:nvSpPr>
        <p:spPr>
          <a:xfrm>
            <a:off x="8125180" y="2376000"/>
            <a:ext cx="1760400" cy="3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2" name="Google Shape;382;p75"/>
          <p:cNvSpPr txBox="1">
            <a:spLocks noGrp="1"/>
          </p:cNvSpPr>
          <p:nvPr>
            <p:ph type="body" idx="14"/>
          </p:nvPr>
        </p:nvSpPr>
        <p:spPr>
          <a:xfrm>
            <a:off x="10066474" y="1708150"/>
            <a:ext cx="17604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3" name="Google Shape;383;p75"/>
          <p:cNvSpPr txBox="1">
            <a:spLocks noGrp="1"/>
          </p:cNvSpPr>
          <p:nvPr>
            <p:ph type="body" idx="15"/>
          </p:nvPr>
        </p:nvSpPr>
        <p:spPr>
          <a:xfrm>
            <a:off x="10066474" y="2376000"/>
            <a:ext cx="1760400" cy="3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00386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2 x content">
  <p:cSld name="Title and 2 x content"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41"/>
          <p:cNvSpPr txBox="1">
            <a:spLocks noGrp="1"/>
          </p:cNvSpPr>
          <p:nvPr>
            <p:ph type="title"/>
          </p:nvPr>
        </p:nvSpPr>
        <p:spPr>
          <a:xfrm>
            <a:off x="359999" y="430718"/>
            <a:ext cx="11466875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0" name="Google Shape;420;p41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21" name="Google Shape;421;p41"/>
          <p:cNvSpPr txBox="1">
            <a:spLocks noGrp="1"/>
          </p:cNvSpPr>
          <p:nvPr>
            <p:ph type="ftr" idx="11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2" name="Google Shape;422;p41"/>
          <p:cNvSpPr txBox="1">
            <a:spLocks noGrp="1"/>
          </p:cNvSpPr>
          <p:nvPr>
            <p:ph type="body" idx="1"/>
          </p:nvPr>
        </p:nvSpPr>
        <p:spPr>
          <a:xfrm>
            <a:off x="360363" y="1710000"/>
            <a:ext cx="56268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3" name="Google Shape;423;p41"/>
          <p:cNvSpPr txBox="1">
            <a:spLocks noGrp="1"/>
          </p:cNvSpPr>
          <p:nvPr>
            <p:ph type="body" idx="2"/>
          </p:nvPr>
        </p:nvSpPr>
        <p:spPr>
          <a:xfrm>
            <a:off x="6200965" y="1710000"/>
            <a:ext cx="5626800" cy="3998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4" name="Google Shape;424;p41"/>
          <p:cNvSpPr txBox="1">
            <a:spLocks noGrp="1"/>
          </p:cNvSpPr>
          <p:nvPr>
            <p:ph type="body" idx="3"/>
          </p:nvPr>
        </p:nvSpPr>
        <p:spPr>
          <a:xfrm>
            <a:off x="360363" y="910800"/>
            <a:ext cx="114660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52562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- sub heading">
  <p:cSld name="Title only - sub heading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7"/>
          <p:cNvSpPr txBox="1">
            <a:spLocks noGrp="1"/>
          </p:cNvSpPr>
          <p:nvPr>
            <p:ph type="title"/>
          </p:nvPr>
        </p:nvSpPr>
        <p:spPr>
          <a:xfrm>
            <a:off x="359999" y="430718"/>
            <a:ext cx="11466875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47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5" name="Google Shape;75;p47"/>
          <p:cNvSpPr txBox="1">
            <a:spLocks noGrp="1"/>
          </p:cNvSpPr>
          <p:nvPr>
            <p:ph type="ftr" idx="11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47"/>
          <p:cNvSpPr txBox="1">
            <a:spLocks noGrp="1"/>
          </p:cNvSpPr>
          <p:nvPr>
            <p:ph type="body" idx="1"/>
          </p:nvPr>
        </p:nvSpPr>
        <p:spPr>
          <a:xfrm>
            <a:off x="360363" y="910800"/>
            <a:ext cx="11466512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60157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1 x content">
  <p:cSld name="Title and 1 x conten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5"/>
          <p:cNvSpPr txBox="1">
            <a:spLocks noGrp="1"/>
          </p:cNvSpPr>
          <p:nvPr>
            <p:ph type="title"/>
          </p:nvPr>
        </p:nvSpPr>
        <p:spPr>
          <a:xfrm>
            <a:off x="359999" y="430718"/>
            <a:ext cx="11466875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5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4" name="Google Shape;64;p45"/>
          <p:cNvSpPr txBox="1">
            <a:spLocks noGrp="1"/>
          </p:cNvSpPr>
          <p:nvPr>
            <p:ph type="ftr" idx="11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45"/>
          <p:cNvSpPr txBox="1">
            <a:spLocks noGrp="1"/>
          </p:cNvSpPr>
          <p:nvPr>
            <p:ph type="body" idx="1"/>
          </p:nvPr>
        </p:nvSpPr>
        <p:spPr>
          <a:xfrm>
            <a:off x="360363" y="910800"/>
            <a:ext cx="114660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45"/>
          <p:cNvSpPr txBox="1">
            <a:spLocks noGrp="1"/>
          </p:cNvSpPr>
          <p:nvPr>
            <p:ph type="body" idx="2"/>
          </p:nvPr>
        </p:nvSpPr>
        <p:spPr>
          <a:xfrm>
            <a:off x="360363" y="1710000"/>
            <a:ext cx="114660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67284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2 x content + headings">
  <p:cSld name="Title and 2 x content + headings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6"/>
          <p:cNvSpPr txBox="1">
            <a:spLocks noGrp="1"/>
          </p:cNvSpPr>
          <p:nvPr>
            <p:ph type="title"/>
          </p:nvPr>
        </p:nvSpPr>
        <p:spPr>
          <a:xfrm>
            <a:off x="359999" y="430718"/>
            <a:ext cx="11466875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56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129" name="Google Shape;129;p56"/>
          <p:cNvSpPr txBox="1">
            <a:spLocks noGrp="1"/>
          </p:cNvSpPr>
          <p:nvPr>
            <p:ph type="ftr" idx="11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30" name="Google Shape;130;p56"/>
          <p:cNvSpPr txBox="1">
            <a:spLocks noGrp="1"/>
          </p:cNvSpPr>
          <p:nvPr>
            <p:ph type="body" idx="1"/>
          </p:nvPr>
        </p:nvSpPr>
        <p:spPr>
          <a:xfrm>
            <a:off x="360363" y="1710000"/>
            <a:ext cx="56268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1" name="Google Shape;131;p56"/>
          <p:cNvSpPr txBox="1">
            <a:spLocks noGrp="1"/>
          </p:cNvSpPr>
          <p:nvPr>
            <p:ph type="body" idx="2"/>
          </p:nvPr>
        </p:nvSpPr>
        <p:spPr>
          <a:xfrm>
            <a:off x="360363" y="2376000"/>
            <a:ext cx="5626800" cy="3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" name="Google Shape;132;p56"/>
          <p:cNvSpPr txBox="1">
            <a:spLocks noGrp="1"/>
          </p:cNvSpPr>
          <p:nvPr>
            <p:ph type="body" idx="3"/>
          </p:nvPr>
        </p:nvSpPr>
        <p:spPr>
          <a:xfrm>
            <a:off x="6202800" y="1710000"/>
            <a:ext cx="5626800" cy="604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3" name="Google Shape;133;p56"/>
          <p:cNvSpPr txBox="1">
            <a:spLocks noGrp="1"/>
          </p:cNvSpPr>
          <p:nvPr>
            <p:ph type="body" idx="4"/>
          </p:nvPr>
        </p:nvSpPr>
        <p:spPr>
          <a:xfrm>
            <a:off x="6202363" y="2376488"/>
            <a:ext cx="5626800" cy="3343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4" name="Google Shape;134;p56"/>
          <p:cNvSpPr txBox="1">
            <a:spLocks noGrp="1"/>
          </p:cNvSpPr>
          <p:nvPr>
            <p:ph type="body" idx="5"/>
          </p:nvPr>
        </p:nvSpPr>
        <p:spPr>
          <a:xfrm>
            <a:off x="360363" y="910800"/>
            <a:ext cx="11466512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marL="914400" lvl="1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ꟷ"/>
              <a:defRPr sz="2200"/>
            </a:lvl2pPr>
            <a:lvl3pPr marL="1371600" lvl="2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ꟷ"/>
              <a:defRPr sz="2200"/>
            </a:lvl3pPr>
            <a:lvl4pPr marL="1828800" lvl="3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ꟷ"/>
              <a:defRPr sz="2200"/>
            </a:lvl4pPr>
            <a:lvl5pPr marL="2286000" lvl="4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ꟷ"/>
              <a:defRPr sz="2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1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596ED-8270-4BD9-9069-84F474882F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999" y="430718"/>
            <a:ext cx="11466875" cy="403200"/>
          </a:xfrm>
          <a:prstGeom prst="rect">
            <a:avLst/>
          </a:prstGeom>
          <a:ln w="12700"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FFFFF"/>
                </a:solidFill>
              </a14:hiddenLine>
            </a:ext>
          </a:extLst>
        </p:spPr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ACA3A6B-089A-48DA-907F-9446B12760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ln w="12700"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FFFFF"/>
                </a:solidFill>
              </a14:hiddenLine>
            </a:ext>
          </a:extLst>
        </p:spPr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873D13-8BEF-4470-A16D-19EDE6E7A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  <a:ln w="12700"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FFFFF"/>
                </a:solidFill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0105BF4-D562-44BF-BA5C-F9CA4C0FE9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0363" y="910800"/>
            <a:ext cx="11466000" cy="396000"/>
          </a:xfrm>
          <a:prstGeom prst="rect">
            <a:avLst/>
          </a:prstGeom>
          <a:ln w="12700"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FFFFF"/>
                </a:solidFill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defRPr sz="1800"/>
            </a:lvl1pPr>
          </a:lstStyle>
          <a:p>
            <a:pPr lvl="0"/>
            <a:r>
              <a:rPr lang="en-US" dirty="0"/>
              <a:t>Click to add subtitle</a:t>
            </a:r>
            <a:endParaRPr lang="en-GB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01F0EAC-DF03-4553-8D22-C26B163DC97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60363" y="1710000"/>
            <a:ext cx="11466000" cy="3999600"/>
          </a:xfrm>
          <a:prstGeom prst="rect">
            <a:avLst/>
          </a:prstGeom>
          <a:ln w="12700"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FFFFF"/>
                </a:solidFill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3993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3 x content">
  <p:cSld name="Title and 3 x content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7"/>
          <p:cNvSpPr txBox="1">
            <a:spLocks noGrp="1"/>
          </p:cNvSpPr>
          <p:nvPr>
            <p:ph type="title"/>
          </p:nvPr>
        </p:nvSpPr>
        <p:spPr>
          <a:xfrm>
            <a:off x="359999" y="430718"/>
            <a:ext cx="11466875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57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138" name="Google Shape;138;p57"/>
          <p:cNvSpPr txBox="1">
            <a:spLocks noGrp="1"/>
          </p:cNvSpPr>
          <p:nvPr>
            <p:ph type="ftr" idx="11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39" name="Google Shape;139;p57"/>
          <p:cNvSpPr txBox="1">
            <a:spLocks noGrp="1"/>
          </p:cNvSpPr>
          <p:nvPr>
            <p:ph type="body" idx="1"/>
          </p:nvPr>
        </p:nvSpPr>
        <p:spPr>
          <a:xfrm>
            <a:off x="360362" y="1710000"/>
            <a:ext cx="36720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p57"/>
          <p:cNvSpPr txBox="1">
            <a:spLocks noGrp="1"/>
          </p:cNvSpPr>
          <p:nvPr>
            <p:ph type="body" idx="2"/>
          </p:nvPr>
        </p:nvSpPr>
        <p:spPr>
          <a:xfrm>
            <a:off x="4257618" y="1710000"/>
            <a:ext cx="36720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1" name="Google Shape;141;p57"/>
          <p:cNvSpPr txBox="1">
            <a:spLocks noGrp="1"/>
          </p:cNvSpPr>
          <p:nvPr>
            <p:ph type="body" idx="3"/>
          </p:nvPr>
        </p:nvSpPr>
        <p:spPr>
          <a:xfrm>
            <a:off x="8154874" y="1710000"/>
            <a:ext cx="36720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2" name="Google Shape;142;p57"/>
          <p:cNvSpPr txBox="1">
            <a:spLocks noGrp="1"/>
          </p:cNvSpPr>
          <p:nvPr>
            <p:ph type="body" idx="4"/>
          </p:nvPr>
        </p:nvSpPr>
        <p:spPr>
          <a:xfrm>
            <a:off x="360000" y="910800"/>
            <a:ext cx="114660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marL="914400" lvl="1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ꟷ"/>
              <a:defRPr sz="2200"/>
            </a:lvl2pPr>
            <a:lvl3pPr marL="1371600" lvl="2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ꟷ"/>
              <a:defRPr sz="2200"/>
            </a:lvl3pPr>
            <a:lvl4pPr marL="1828800" lvl="3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ꟷ"/>
              <a:defRPr sz="2200"/>
            </a:lvl4pPr>
            <a:lvl5pPr marL="2286000" lvl="4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ꟷ"/>
              <a:defRPr sz="2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4 x content">
  <p:cSld name="Title and 4 x content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58"/>
          <p:cNvSpPr txBox="1">
            <a:spLocks noGrp="1"/>
          </p:cNvSpPr>
          <p:nvPr>
            <p:ph type="title"/>
          </p:nvPr>
        </p:nvSpPr>
        <p:spPr>
          <a:xfrm>
            <a:off x="359999" y="430718"/>
            <a:ext cx="11466875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58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146" name="Google Shape;146;p58"/>
          <p:cNvSpPr txBox="1">
            <a:spLocks noGrp="1"/>
          </p:cNvSpPr>
          <p:nvPr>
            <p:ph type="ftr" idx="11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47" name="Google Shape;147;p58"/>
          <p:cNvSpPr txBox="1">
            <a:spLocks noGrp="1"/>
          </p:cNvSpPr>
          <p:nvPr>
            <p:ph type="body" idx="1"/>
          </p:nvPr>
        </p:nvSpPr>
        <p:spPr>
          <a:xfrm>
            <a:off x="360362" y="1710000"/>
            <a:ext cx="27288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8" name="Google Shape;148;p58"/>
          <p:cNvSpPr txBox="1">
            <a:spLocks noGrp="1"/>
          </p:cNvSpPr>
          <p:nvPr>
            <p:ph type="body" idx="2"/>
          </p:nvPr>
        </p:nvSpPr>
        <p:spPr>
          <a:xfrm>
            <a:off x="3272933" y="1710000"/>
            <a:ext cx="27288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9" name="Google Shape;149;p58"/>
          <p:cNvSpPr txBox="1">
            <a:spLocks noGrp="1"/>
          </p:cNvSpPr>
          <p:nvPr>
            <p:ph type="body" idx="3"/>
          </p:nvPr>
        </p:nvSpPr>
        <p:spPr>
          <a:xfrm>
            <a:off x="6185504" y="1710000"/>
            <a:ext cx="27288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" name="Google Shape;150;p58"/>
          <p:cNvSpPr txBox="1">
            <a:spLocks noGrp="1"/>
          </p:cNvSpPr>
          <p:nvPr>
            <p:ph type="body" idx="4"/>
          </p:nvPr>
        </p:nvSpPr>
        <p:spPr>
          <a:xfrm>
            <a:off x="9098074" y="1710000"/>
            <a:ext cx="27288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1" name="Google Shape;151;p58"/>
          <p:cNvSpPr txBox="1">
            <a:spLocks noGrp="1"/>
          </p:cNvSpPr>
          <p:nvPr>
            <p:ph type="body" idx="5"/>
          </p:nvPr>
        </p:nvSpPr>
        <p:spPr>
          <a:xfrm>
            <a:off x="360000" y="910800"/>
            <a:ext cx="114660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4 x content + headings">
  <p:cSld name="Title and 4 x content + headings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59"/>
          <p:cNvSpPr txBox="1">
            <a:spLocks noGrp="1"/>
          </p:cNvSpPr>
          <p:nvPr>
            <p:ph type="title"/>
          </p:nvPr>
        </p:nvSpPr>
        <p:spPr>
          <a:xfrm>
            <a:off x="359999" y="430718"/>
            <a:ext cx="11466875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59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155" name="Google Shape;155;p59"/>
          <p:cNvSpPr txBox="1">
            <a:spLocks noGrp="1"/>
          </p:cNvSpPr>
          <p:nvPr>
            <p:ph type="ftr" idx="11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56" name="Google Shape;156;p59"/>
          <p:cNvSpPr txBox="1">
            <a:spLocks noGrp="1"/>
          </p:cNvSpPr>
          <p:nvPr>
            <p:ph type="body" idx="1"/>
          </p:nvPr>
        </p:nvSpPr>
        <p:spPr>
          <a:xfrm>
            <a:off x="360000" y="1710000"/>
            <a:ext cx="27288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7" name="Google Shape;157;p59"/>
          <p:cNvSpPr txBox="1">
            <a:spLocks noGrp="1"/>
          </p:cNvSpPr>
          <p:nvPr>
            <p:ph type="body" idx="2"/>
          </p:nvPr>
        </p:nvSpPr>
        <p:spPr>
          <a:xfrm>
            <a:off x="360000" y="2376000"/>
            <a:ext cx="2728800" cy="3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8" name="Google Shape;158;p59"/>
          <p:cNvSpPr txBox="1">
            <a:spLocks noGrp="1"/>
          </p:cNvSpPr>
          <p:nvPr>
            <p:ph type="body" idx="3"/>
          </p:nvPr>
        </p:nvSpPr>
        <p:spPr>
          <a:xfrm>
            <a:off x="3272691" y="1710000"/>
            <a:ext cx="2728800" cy="604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9" name="Google Shape;159;p59"/>
          <p:cNvSpPr txBox="1">
            <a:spLocks noGrp="1"/>
          </p:cNvSpPr>
          <p:nvPr>
            <p:ph type="body" idx="4"/>
          </p:nvPr>
        </p:nvSpPr>
        <p:spPr>
          <a:xfrm>
            <a:off x="3272691" y="2376488"/>
            <a:ext cx="2728800" cy="3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0" name="Google Shape;160;p59"/>
          <p:cNvSpPr txBox="1">
            <a:spLocks noGrp="1"/>
          </p:cNvSpPr>
          <p:nvPr>
            <p:ph type="body" idx="5"/>
          </p:nvPr>
        </p:nvSpPr>
        <p:spPr>
          <a:xfrm>
            <a:off x="6185382" y="1710000"/>
            <a:ext cx="27288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1" name="Google Shape;161;p59"/>
          <p:cNvSpPr txBox="1">
            <a:spLocks noGrp="1"/>
          </p:cNvSpPr>
          <p:nvPr>
            <p:ph type="body" idx="6"/>
          </p:nvPr>
        </p:nvSpPr>
        <p:spPr>
          <a:xfrm>
            <a:off x="6185382" y="2376000"/>
            <a:ext cx="2728800" cy="3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2" name="Google Shape;162;p59"/>
          <p:cNvSpPr txBox="1">
            <a:spLocks noGrp="1"/>
          </p:cNvSpPr>
          <p:nvPr>
            <p:ph type="body" idx="7"/>
          </p:nvPr>
        </p:nvSpPr>
        <p:spPr>
          <a:xfrm>
            <a:off x="9098074" y="1710000"/>
            <a:ext cx="27288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3" name="Google Shape;163;p59"/>
          <p:cNvSpPr txBox="1">
            <a:spLocks noGrp="1"/>
          </p:cNvSpPr>
          <p:nvPr>
            <p:ph type="body" idx="8"/>
          </p:nvPr>
        </p:nvSpPr>
        <p:spPr>
          <a:xfrm>
            <a:off x="9098074" y="2376488"/>
            <a:ext cx="2728800" cy="3343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4" name="Google Shape;164;p59"/>
          <p:cNvSpPr txBox="1">
            <a:spLocks noGrp="1"/>
          </p:cNvSpPr>
          <p:nvPr>
            <p:ph type="body" idx="9"/>
          </p:nvPr>
        </p:nvSpPr>
        <p:spPr>
          <a:xfrm>
            <a:off x="360363" y="910800"/>
            <a:ext cx="11466512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marL="914400" lvl="1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ꟷ"/>
              <a:defRPr sz="2200"/>
            </a:lvl2pPr>
            <a:lvl3pPr marL="1371600" lvl="2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ꟷ"/>
              <a:defRPr sz="2200"/>
            </a:lvl3pPr>
            <a:lvl4pPr marL="1828800" lvl="3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ꟷ"/>
              <a:defRPr sz="2200"/>
            </a:lvl4pPr>
            <a:lvl5pPr marL="2286000" lvl="4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ꟷ"/>
              <a:defRPr sz="2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5 x content">
  <p:cSld name="Title and 5 x content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60"/>
          <p:cNvSpPr txBox="1">
            <a:spLocks noGrp="1"/>
          </p:cNvSpPr>
          <p:nvPr>
            <p:ph type="title"/>
          </p:nvPr>
        </p:nvSpPr>
        <p:spPr>
          <a:xfrm>
            <a:off x="359999" y="430718"/>
            <a:ext cx="11466875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60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168" name="Google Shape;168;p60"/>
          <p:cNvSpPr txBox="1">
            <a:spLocks noGrp="1"/>
          </p:cNvSpPr>
          <p:nvPr>
            <p:ph type="ftr" idx="11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69" name="Google Shape;169;p60"/>
          <p:cNvSpPr txBox="1">
            <a:spLocks noGrp="1"/>
          </p:cNvSpPr>
          <p:nvPr>
            <p:ph type="body" idx="1"/>
          </p:nvPr>
        </p:nvSpPr>
        <p:spPr>
          <a:xfrm>
            <a:off x="360363" y="1710000"/>
            <a:ext cx="21492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0" name="Google Shape;170;p60"/>
          <p:cNvSpPr txBox="1">
            <a:spLocks noGrp="1"/>
          </p:cNvSpPr>
          <p:nvPr>
            <p:ph type="body" idx="2"/>
          </p:nvPr>
        </p:nvSpPr>
        <p:spPr>
          <a:xfrm>
            <a:off x="2689691" y="1710000"/>
            <a:ext cx="21492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1" name="Google Shape;171;p60"/>
          <p:cNvSpPr txBox="1">
            <a:spLocks noGrp="1"/>
          </p:cNvSpPr>
          <p:nvPr>
            <p:ph type="body" idx="3"/>
          </p:nvPr>
        </p:nvSpPr>
        <p:spPr>
          <a:xfrm>
            <a:off x="5019019" y="1710000"/>
            <a:ext cx="21492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2" name="Google Shape;172;p60"/>
          <p:cNvSpPr txBox="1">
            <a:spLocks noGrp="1"/>
          </p:cNvSpPr>
          <p:nvPr>
            <p:ph type="body" idx="4"/>
          </p:nvPr>
        </p:nvSpPr>
        <p:spPr>
          <a:xfrm>
            <a:off x="7348347" y="1710000"/>
            <a:ext cx="21492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3" name="Google Shape;173;p60"/>
          <p:cNvSpPr txBox="1">
            <a:spLocks noGrp="1"/>
          </p:cNvSpPr>
          <p:nvPr>
            <p:ph type="body" idx="5"/>
          </p:nvPr>
        </p:nvSpPr>
        <p:spPr>
          <a:xfrm>
            <a:off x="9677674" y="1710000"/>
            <a:ext cx="2149200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ꟷ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4" name="Google Shape;174;p60"/>
          <p:cNvSpPr txBox="1">
            <a:spLocks noGrp="1"/>
          </p:cNvSpPr>
          <p:nvPr>
            <p:ph type="body" idx="6"/>
          </p:nvPr>
        </p:nvSpPr>
        <p:spPr>
          <a:xfrm>
            <a:off x="360874" y="910800"/>
            <a:ext cx="114660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marL="914400" lvl="1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ꟷ"/>
              <a:defRPr sz="2200"/>
            </a:lvl2pPr>
            <a:lvl3pPr marL="1371600" lvl="2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ꟷ"/>
              <a:defRPr sz="2200"/>
            </a:lvl3pPr>
            <a:lvl4pPr marL="1828800" lvl="3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ꟷ"/>
              <a:defRPr sz="2200"/>
            </a:lvl4pPr>
            <a:lvl5pPr marL="2286000" lvl="4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ꟷ"/>
              <a:defRPr sz="2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6" Type="http://schemas.openxmlformats.org/officeDocument/2006/relationships/vmlDrawing" Target="../drawings/vmlDrawing1.v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26" Type="http://schemas.openxmlformats.org/officeDocument/2006/relationships/image" Target="../media/image2.png"/><Relationship Id="rId3" Type="http://schemas.openxmlformats.org/officeDocument/2006/relationships/slideLayout" Target="../slideLayouts/slideLayout17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image" Target="../media/image1.emf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oleObject" Target="../embeddings/oleObject2.bin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tags" Target="../tags/tag3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vmlDrawing" Target="../drawings/vmlDrawing2.v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vmlDrawing" Target="../drawings/vmlDrawing3.vml"/><Relationship Id="rId3" Type="http://schemas.openxmlformats.org/officeDocument/2006/relationships/slideLayout" Target="../slideLayouts/slideLayout37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oleObject" Target="../embeddings/oleObject3.bin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19" Type="http://schemas.openxmlformats.org/officeDocument/2006/relationships/tags" Target="../tags/tag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B543FD28-750A-49D4-8B79-EABFDD725F3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7"/>
            </p:custDataLst>
            <p:extLst>
              <p:ext uri="{D42A27DB-BD31-4B8C-83A1-F6EECF244321}">
                <p14:modId xmlns:p14="http://schemas.microsoft.com/office/powerpoint/2010/main" val="129771911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" name="think-cell Slide" r:id="rId18" imgW="138" imgH="138" progId="TCLayout.ActiveDocument.1">
                  <p:embed/>
                </p:oleObj>
              </mc:Choice>
              <mc:Fallback>
                <p:oleObj name="think-cell Slide" r:id="rId18" imgW="138" imgH="138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B543FD28-750A-49D4-8B79-EABFDD725F3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Google Shape;10;p35"/>
          <p:cNvSpPr txBox="1">
            <a:spLocks noGrp="1"/>
          </p:cNvSpPr>
          <p:nvPr>
            <p:ph type="title"/>
          </p:nvPr>
        </p:nvSpPr>
        <p:spPr>
          <a:xfrm>
            <a:off x="359999" y="430718"/>
            <a:ext cx="11466875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35"/>
          <p:cNvSpPr txBox="1">
            <a:spLocks noGrp="1"/>
          </p:cNvSpPr>
          <p:nvPr>
            <p:ph type="body" idx="1"/>
          </p:nvPr>
        </p:nvSpPr>
        <p:spPr>
          <a:xfrm>
            <a:off x="359999" y="1710000"/>
            <a:ext cx="11466875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ꟷ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ꟷ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ꟷ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ꟷ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35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grpSp>
        <p:nvGrpSpPr>
          <p:cNvPr id="13" name="Google Shape;13;p35"/>
          <p:cNvGrpSpPr/>
          <p:nvPr/>
        </p:nvGrpSpPr>
        <p:grpSpPr>
          <a:xfrm>
            <a:off x="-1143000" y="-600255"/>
            <a:ext cx="13680281" cy="6913023"/>
            <a:chOff x="-1143000" y="-600255"/>
            <a:chExt cx="13680281" cy="6913023"/>
          </a:xfrm>
        </p:grpSpPr>
        <p:cxnSp>
          <p:nvCxnSpPr>
            <p:cNvPr id="14" name="Google Shape;14;p35"/>
            <p:cNvCxnSpPr/>
            <p:nvPr/>
          </p:nvCxnSpPr>
          <p:spPr>
            <a:xfrm>
              <a:off x="-256200" y="1710267"/>
              <a:ext cx="180000" cy="0"/>
            </a:xfrm>
            <a:prstGeom prst="straightConnector1">
              <a:avLst/>
            </a:prstGeom>
            <a:noFill/>
            <a:ln w="9525" cap="flat" cmpd="sng">
              <a:solidFill>
                <a:srgbClr val="F2DA6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" name="Google Shape;15;p35"/>
            <p:cNvCxnSpPr/>
            <p:nvPr/>
          </p:nvCxnSpPr>
          <p:spPr>
            <a:xfrm>
              <a:off x="-256200" y="6143820"/>
              <a:ext cx="180000" cy="0"/>
            </a:xfrm>
            <a:prstGeom prst="straightConnector1">
              <a:avLst/>
            </a:prstGeom>
            <a:noFill/>
            <a:ln w="9525" cap="flat" cmpd="sng">
              <a:solidFill>
                <a:srgbClr val="F2DA6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6" name="Google Shape;16;p35"/>
            <p:cNvCxnSpPr/>
            <p:nvPr/>
          </p:nvCxnSpPr>
          <p:spPr>
            <a:xfrm>
              <a:off x="-256200" y="3426354"/>
              <a:ext cx="180000" cy="0"/>
            </a:xfrm>
            <a:prstGeom prst="straightConnector1">
              <a:avLst/>
            </a:prstGeom>
            <a:noFill/>
            <a:ln w="9525" cap="flat" cmpd="sng">
              <a:solidFill>
                <a:srgbClr val="F2DA6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" name="Google Shape;17;p35"/>
            <p:cNvCxnSpPr/>
            <p:nvPr/>
          </p:nvCxnSpPr>
          <p:spPr>
            <a:xfrm>
              <a:off x="-256200" y="5714470"/>
              <a:ext cx="180000" cy="0"/>
            </a:xfrm>
            <a:prstGeom prst="straightConnector1">
              <a:avLst/>
            </a:prstGeom>
            <a:noFill/>
            <a:ln w="9525" cap="flat" cmpd="sng">
              <a:solidFill>
                <a:srgbClr val="F2DA6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8" name="Google Shape;18;p35"/>
            <p:cNvSpPr txBox="1"/>
            <p:nvPr/>
          </p:nvSpPr>
          <p:spPr>
            <a:xfrm>
              <a:off x="-747711" y="1646156"/>
              <a:ext cx="438671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4.78cm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35"/>
            <p:cNvSpPr txBox="1"/>
            <p:nvPr/>
          </p:nvSpPr>
          <p:spPr>
            <a:xfrm>
              <a:off x="-747711" y="3357884"/>
              <a:ext cx="438671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0 cm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35"/>
            <p:cNvSpPr txBox="1"/>
            <p:nvPr/>
          </p:nvSpPr>
          <p:spPr>
            <a:xfrm>
              <a:off x="-747711" y="5640188"/>
              <a:ext cx="438671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6.35 cm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35"/>
            <p:cNvSpPr txBox="1"/>
            <p:nvPr/>
          </p:nvSpPr>
          <p:spPr>
            <a:xfrm>
              <a:off x="304800" y="-437436"/>
              <a:ext cx="438671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15.93cm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35"/>
            <p:cNvSpPr txBox="1"/>
            <p:nvPr/>
          </p:nvSpPr>
          <p:spPr>
            <a:xfrm>
              <a:off x="11426031" y="-437436"/>
              <a:ext cx="438671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15.93 cm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3" name="Google Shape;23;p35"/>
            <p:cNvCxnSpPr/>
            <p:nvPr/>
          </p:nvCxnSpPr>
          <p:spPr>
            <a:xfrm>
              <a:off x="361588" y="-265725"/>
              <a:ext cx="0" cy="180000"/>
            </a:xfrm>
            <a:prstGeom prst="straightConnector1">
              <a:avLst/>
            </a:prstGeom>
            <a:noFill/>
            <a:ln w="9525" cap="flat" cmpd="sng">
              <a:solidFill>
                <a:srgbClr val="F2DA6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24" name="Google Shape;24;p35"/>
            <p:cNvSpPr txBox="1"/>
            <p:nvPr/>
          </p:nvSpPr>
          <p:spPr>
            <a:xfrm>
              <a:off x="-1143000" y="5763299"/>
              <a:ext cx="833960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Bottom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35"/>
            <p:cNvSpPr txBox="1"/>
            <p:nvPr/>
          </p:nvSpPr>
          <p:spPr>
            <a:xfrm>
              <a:off x="-1143000" y="1769267"/>
              <a:ext cx="833960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Top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35"/>
            <p:cNvSpPr txBox="1"/>
            <p:nvPr/>
          </p:nvSpPr>
          <p:spPr>
            <a:xfrm>
              <a:off x="-590537" y="-438330"/>
              <a:ext cx="833960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Left Margin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35"/>
            <p:cNvSpPr txBox="1"/>
            <p:nvPr/>
          </p:nvSpPr>
          <p:spPr>
            <a:xfrm>
              <a:off x="11898039" y="-438330"/>
              <a:ext cx="639242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Right Margin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8" name="Google Shape;28;p35"/>
            <p:cNvCxnSpPr/>
            <p:nvPr/>
          </p:nvCxnSpPr>
          <p:spPr>
            <a:xfrm>
              <a:off x="6096000" y="-363357"/>
              <a:ext cx="0" cy="180000"/>
            </a:xfrm>
            <a:prstGeom prst="straightConnector1">
              <a:avLst/>
            </a:prstGeom>
            <a:noFill/>
            <a:ln w="9525" cap="flat" cmpd="sng">
              <a:solidFill>
                <a:srgbClr val="F2DA6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29" name="Google Shape;29;p35"/>
            <p:cNvSpPr txBox="1"/>
            <p:nvPr/>
          </p:nvSpPr>
          <p:spPr>
            <a:xfrm>
              <a:off x="5914719" y="-600255"/>
              <a:ext cx="362256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Middle </a:t>
              </a:r>
              <a:br>
                <a:rPr lang="en-US" sz="8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8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0cm 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35"/>
            <p:cNvSpPr txBox="1"/>
            <p:nvPr/>
          </p:nvSpPr>
          <p:spPr>
            <a:xfrm>
              <a:off x="5636264" y="-208836"/>
              <a:ext cx="362256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0.26cm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1" name="Google Shape;31;p35"/>
            <p:cNvCxnSpPr/>
            <p:nvPr/>
          </p:nvCxnSpPr>
          <p:spPr>
            <a:xfrm>
              <a:off x="6000389" y="-265725"/>
              <a:ext cx="0" cy="180000"/>
            </a:xfrm>
            <a:prstGeom prst="straightConnector1">
              <a:avLst/>
            </a:prstGeom>
            <a:noFill/>
            <a:ln w="9525" cap="flat" cmpd="sng">
              <a:solidFill>
                <a:srgbClr val="F2DA6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2" name="Google Shape;32;p35"/>
            <p:cNvCxnSpPr/>
            <p:nvPr/>
          </p:nvCxnSpPr>
          <p:spPr>
            <a:xfrm>
              <a:off x="6190362" y="-265725"/>
              <a:ext cx="0" cy="180000"/>
            </a:xfrm>
            <a:prstGeom prst="straightConnector1">
              <a:avLst/>
            </a:prstGeom>
            <a:noFill/>
            <a:ln w="9525" cap="flat" cmpd="sng">
              <a:solidFill>
                <a:srgbClr val="F2DA6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3" name="Google Shape;33;p35"/>
            <p:cNvSpPr txBox="1"/>
            <p:nvPr/>
          </p:nvSpPr>
          <p:spPr>
            <a:xfrm>
              <a:off x="6191102" y="-208836"/>
              <a:ext cx="362256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0.26cm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4" name="Google Shape;34;p35"/>
            <p:cNvCxnSpPr/>
            <p:nvPr/>
          </p:nvCxnSpPr>
          <p:spPr>
            <a:xfrm>
              <a:off x="11836111" y="-265725"/>
              <a:ext cx="0" cy="180000"/>
            </a:xfrm>
            <a:prstGeom prst="straightConnector1">
              <a:avLst/>
            </a:prstGeom>
            <a:noFill/>
            <a:ln w="9525" cap="flat" cmpd="sng">
              <a:solidFill>
                <a:srgbClr val="F2DA6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5" name="Google Shape;35;p35"/>
            <p:cNvCxnSpPr/>
            <p:nvPr/>
          </p:nvCxnSpPr>
          <p:spPr>
            <a:xfrm>
              <a:off x="-256200" y="430824"/>
              <a:ext cx="180000" cy="0"/>
            </a:xfrm>
            <a:prstGeom prst="straightConnector1">
              <a:avLst/>
            </a:prstGeom>
            <a:noFill/>
            <a:ln w="9525" cap="flat" cmpd="sng">
              <a:solidFill>
                <a:srgbClr val="F2DA6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6" name="Google Shape;36;p35"/>
            <p:cNvSpPr txBox="1"/>
            <p:nvPr/>
          </p:nvSpPr>
          <p:spPr>
            <a:xfrm>
              <a:off x="-747711" y="404813"/>
              <a:ext cx="438671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8.33cm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35"/>
            <p:cNvSpPr txBox="1"/>
            <p:nvPr/>
          </p:nvSpPr>
          <p:spPr>
            <a:xfrm>
              <a:off x="-1143000" y="527924"/>
              <a:ext cx="833960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Title Top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35"/>
            <p:cNvSpPr txBox="1"/>
            <p:nvPr/>
          </p:nvSpPr>
          <p:spPr>
            <a:xfrm>
              <a:off x="-747711" y="6066546"/>
              <a:ext cx="438671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7.54 cm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35"/>
            <p:cNvSpPr txBox="1"/>
            <p:nvPr/>
          </p:nvSpPr>
          <p:spPr>
            <a:xfrm>
              <a:off x="-1143000" y="6189657"/>
              <a:ext cx="833960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Image Bottom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" name="Google Shape;40;p35"/>
          <p:cNvSpPr txBox="1">
            <a:spLocks noGrp="1"/>
          </p:cNvSpPr>
          <p:nvPr>
            <p:ph type="ftr" idx="11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cxnSp>
        <p:nvCxnSpPr>
          <p:cNvPr id="41" name="Google Shape;41;p35"/>
          <p:cNvCxnSpPr/>
          <p:nvPr/>
        </p:nvCxnSpPr>
        <p:spPr>
          <a:xfrm>
            <a:off x="360000" y="6120000"/>
            <a:ext cx="11474161" cy="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2" name="Google Shape;42;p35"/>
          <p:cNvPicPr preferRelativeResize="0"/>
          <p:nvPr/>
        </p:nvPicPr>
        <p:blipFill rotWithShape="1">
          <a:blip r:embed="rId20">
            <a:alphaModFix/>
          </a:blip>
          <a:srcRect l="4241" b="7302"/>
          <a:stretch/>
        </p:blipFill>
        <p:spPr>
          <a:xfrm>
            <a:off x="357839" y="6336134"/>
            <a:ext cx="822537" cy="331482"/>
          </a:xfrm>
          <a:prstGeom prst="rect">
            <a:avLst/>
          </a:prstGeom>
          <a:solidFill>
            <a:srgbClr val="20CFF5"/>
          </a:solidFill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7453">
          <p15:clr>
            <a:srgbClr val="F26B43"/>
          </p15:clr>
        </p15:guide>
        <p15:guide id="3" orient="horz" pos="1076">
          <p15:clr>
            <a:srgbClr val="F26B43"/>
          </p15:clr>
        </p15:guide>
        <p15:guide id="4" orient="horz" pos="270">
          <p15:clr>
            <a:srgbClr val="F26B43"/>
          </p15:clr>
        </p15:guide>
        <p15:guide id="5" orient="horz" pos="3600">
          <p15:clr>
            <a:srgbClr val="F26B43"/>
          </p15:clr>
        </p15:guide>
        <p15:guide id="6" pos="228">
          <p15:clr>
            <a:srgbClr val="F26B43"/>
          </p15:clr>
        </p15:guide>
        <p15:guide id="7" pos="3840">
          <p15:clr>
            <a:srgbClr val="F26B43"/>
          </p15:clr>
        </p15:guide>
        <p15:guide id="8" pos="3782">
          <p15:clr>
            <a:srgbClr val="F26B43"/>
          </p15:clr>
        </p15:guide>
        <p15:guide id="9" pos="3900">
          <p15:clr>
            <a:srgbClr val="F26B43"/>
          </p15:clr>
        </p15:guide>
        <p15:guide id="10" orient="horz" pos="387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376A233-8A8E-4A0E-AC6E-1942FA84955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3"/>
            </p:custDataLst>
            <p:extLst>
              <p:ext uri="{D42A27DB-BD31-4B8C-83A1-F6EECF244321}">
                <p14:modId xmlns:p14="http://schemas.microsoft.com/office/powerpoint/2010/main" val="311387922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0" name="think-cell Slide" r:id="rId24" imgW="138" imgH="138" progId="TCLayout.ActiveDocument.1">
                  <p:embed/>
                </p:oleObj>
              </mc:Choice>
              <mc:Fallback>
                <p:oleObj name="think-cell Slide" r:id="rId24" imgW="138" imgH="138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376A233-8A8E-4A0E-AC6E-1942FA84955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5" name="Google Shape;385;p40"/>
          <p:cNvSpPr txBox="1">
            <a:spLocks noGrp="1"/>
          </p:cNvSpPr>
          <p:nvPr>
            <p:ph type="title"/>
          </p:nvPr>
        </p:nvSpPr>
        <p:spPr>
          <a:xfrm>
            <a:off x="359999" y="430718"/>
            <a:ext cx="11466875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6" name="Google Shape;386;p40"/>
          <p:cNvSpPr txBox="1">
            <a:spLocks noGrp="1"/>
          </p:cNvSpPr>
          <p:nvPr>
            <p:ph type="body" idx="1"/>
          </p:nvPr>
        </p:nvSpPr>
        <p:spPr>
          <a:xfrm>
            <a:off x="359999" y="1710000"/>
            <a:ext cx="11466875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ꟷ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ꟷ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ꟷ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ꟷ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7" name="Google Shape;387;p40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grpSp>
        <p:nvGrpSpPr>
          <p:cNvPr id="388" name="Google Shape;388;p40"/>
          <p:cNvGrpSpPr/>
          <p:nvPr/>
        </p:nvGrpSpPr>
        <p:grpSpPr>
          <a:xfrm>
            <a:off x="-1143000" y="-600255"/>
            <a:ext cx="13680281" cy="6913023"/>
            <a:chOff x="-1143000" y="-600255"/>
            <a:chExt cx="13680281" cy="6913023"/>
          </a:xfrm>
        </p:grpSpPr>
        <p:cxnSp>
          <p:nvCxnSpPr>
            <p:cNvPr id="389" name="Google Shape;389;p40"/>
            <p:cNvCxnSpPr/>
            <p:nvPr/>
          </p:nvCxnSpPr>
          <p:spPr>
            <a:xfrm>
              <a:off x="-256200" y="1710267"/>
              <a:ext cx="180000" cy="0"/>
            </a:xfrm>
            <a:prstGeom prst="straightConnector1">
              <a:avLst/>
            </a:prstGeom>
            <a:noFill/>
            <a:ln w="9525" cap="flat" cmpd="sng">
              <a:solidFill>
                <a:srgbClr val="F2DA6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90" name="Google Shape;390;p40"/>
            <p:cNvCxnSpPr/>
            <p:nvPr/>
          </p:nvCxnSpPr>
          <p:spPr>
            <a:xfrm>
              <a:off x="-256200" y="6143820"/>
              <a:ext cx="180000" cy="0"/>
            </a:xfrm>
            <a:prstGeom prst="straightConnector1">
              <a:avLst/>
            </a:prstGeom>
            <a:noFill/>
            <a:ln w="9525" cap="flat" cmpd="sng">
              <a:solidFill>
                <a:srgbClr val="F2DA6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91" name="Google Shape;391;p40"/>
            <p:cNvCxnSpPr/>
            <p:nvPr/>
          </p:nvCxnSpPr>
          <p:spPr>
            <a:xfrm>
              <a:off x="-256200" y="3426354"/>
              <a:ext cx="180000" cy="0"/>
            </a:xfrm>
            <a:prstGeom prst="straightConnector1">
              <a:avLst/>
            </a:prstGeom>
            <a:noFill/>
            <a:ln w="9525" cap="flat" cmpd="sng">
              <a:solidFill>
                <a:srgbClr val="F2DA6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92" name="Google Shape;392;p40"/>
            <p:cNvCxnSpPr/>
            <p:nvPr/>
          </p:nvCxnSpPr>
          <p:spPr>
            <a:xfrm>
              <a:off x="-256200" y="5714470"/>
              <a:ext cx="180000" cy="0"/>
            </a:xfrm>
            <a:prstGeom prst="straightConnector1">
              <a:avLst/>
            </a:prstGeom>
            <a:noFill/>
            <a:ln w="9525" cap="flat" cmpd="sng">
              <a:solidFill>
                <a:srgbClr val="F2DA6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93" name="Google Shape;393;p40"/>
            <p:cNvSpPr txBox="1"/>
            <p:nvPr/>
          </p:nvSpPr>
          <p:spPr>
            <a:xfrm>
              <a:off x="-747711" y="1646156"/>
              <a:ext cx="438671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4.78cm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40"/>
            <p:cNvSpPr txBox="1"/>
            <p:nvPr/>
          </p:nvSpPr>
          <p:spPr>
            <a:xfrm>
              <a:off x="-747711" y="3357884"/>
              <a:ext cx="438671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0 cm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40"/>
            <p:cNvSpPr txBox="1"/>
            <p:nvPr/>
          </p:nvSpPr>
          <p:spPr>
            <a:xfrm>
              <a:off x="-747711" y="5640188"/>
              <a:ext cx="438671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6.35 cm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40"/>
            <p:cNvSpPr txBox="1"/>
            <p:nvPr/>
          </p:nvSpPr>
          <p:spPr>
            <a:xfrm>
              <a:off x="304800" y="-437436"/>
              <a:ext cx="438671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15.93cm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40"/>
            <p:cNvSpPr txBox="1"/>
            <p:nvPr/>
          </p:nvSpPr>
          <p:spPr>
            <a:xfrm>
              <a:off x="11426031" y="-437436"/>
              <a:ext cx="438671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15.93 cm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98" name="Google Shape;398;p40"/>
            <p:cNvCxnSpPr/>
            <p:nvPr/>
          </p:nvCxnSpPr>
          <p:spPr>
            <a:xfrm>
              <a:off x="361588" y="-265725"/>
              <a:ext cx="0" cy="180000"/>
            </a:xfrm>
            <a:prstGeom prst="straightConnector1">
              <a:avLst/>
            </a:prstGeom>
            <a:noFill/>
            <a:ln w="9525" cap="flat" cmpd="sng">
              <a:solidFill>
                <a:srgbClr val="F2DA6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99" name="Google Shape;399;p40"/>
            <p:cNvSpPr txBox="1"/>
            <p:nvPr/>
          </p:nvSpPr>
          <p:spPr>
            <a:xfrm>
              <a:off x="-1143000" y="5763299"/>
              <a:ext cx="833960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Bottom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40"/>
            <p:cNvSpPr txBox="1"/>
            <p:nvPr/>
          </p:nvSpPr>
          <p:spPr>
            <a:xfrm>
              <a:off x="-1143000" y="1769267"/>
              <a:ext cx="833960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Top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40"/>
            <p:cNvSpPr txBox="1"/>
            <p:nvPr/>
          </p:nvSpPr>
          <p:spPr>
            <a:xfrm>
              <a:off x="-590537" y="-438330"/>
              <a:ext cx="833960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Left Margin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40"/>
            <p:cNvSpPr txBox="1"/>
            <p:nvPr/>
          </p:nvSpPr>
          <p:spPr>
            <a:xfrm>
              <a:off x="11898039" y="-438330"/>
              <a:ext cx="639242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Right Margin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03" name="Google Shape;403;p40"/>
            <p:cNvCxnSpPr/>
            <p:nvPr/>
          </p:nvCxnSpPr>
          <p:spPr>
            <a:xfrm>
              <a:off x="6096000" y="-363357"/>
              <a:ext cx="0" cy="180000"/>
            </a:xfrm>
            <a:prstGeom prst="straightConnector1">
              <a:avLst/>
            </a:prstGeom>
            <a:noFill/>
            <a:ln w="9525" cap="flat" cmpd="sng">
              <a:solidFill>
                <a:srgbClr val="F2DA6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404" name="Google Shape;404;p40"/>
            <p:cNvSpPr txBox="1"/>
            <p:nvPr/>
          </p:nvSpPr>
          <p:spPr>
            <a:xfrm>
              <a:off x="5914719" y="-600255"/>
              <a:ext cx="362256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Middle </a:t>
              </a:r>
              <a:br>
                <a:rPr lang="en-US" sz="8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8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0cm 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40"/>
            <p:cNvSpPr txBox="1"/>
            <p:nvPr/>
          </p:nvSpPr>
          <p:spPr>
            <a:xfrm>
              <a:off x="5636264" y="-208836"/>
              <a:ext cx="362256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0.26cm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06" name="Google Shape;406;p40"/>
            <p:cNvCxnSpPr/>
            <p:nvPr/>
          </p:nvCxnSpPr>
          <p:spPr>
            <a:xfrm>
              <a:off x="6000389" y="-265725"/>
              <a:ext cx="0" cy="180000"/>
            </a:xfrm>
            <a:prstGeom prst="straightConnector1">
              <a:avLst/>
            </a:prstGeom>
            <a:noFill/>
            <a:ln w="9525" cap="flat" cmpd="sng">
              <a:solidFill>
                <a:srgbClr val="F2DA6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07" name="Google Shape;407;p40"/>
            <p:cNvCxnSpPr/>
            <p:nvPr/>
          </p:nvCxnSpPr>
          <p:spPr>
            <a:xfrm>
              <a:off x="6190362" y="-265725"/>
              <a:ext cx="0" cy="180000"/>
            </a:xfrm>
            <a:prstGeom prst="straightConnector1">
              <a:avLst/>
            </a:prstGeom>
            <a:noFill/>
            <a:ln w="9525" cap="flat" cmpd="sng">
              <a:solidFill>
                <a:srgbClr val="F2DA6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408" name="Google Shape;408;p40"/>
            <p:cNvSpPr txBox="1"/>
            <p:nvPr/>
          </p:nvSpPr>
          <p:spPr>
            <a:xfrm>
              <a:off x="6191102" y="-208836"/>
              <a:ext cx="362256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0.26cm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09" name="Google Shape;409;p40"/>
            <p:cNvCxnSpPr/>
            <p:nvPr/>
          </p:nvCxnSpPr>
          <p:spPr>
            <a:xfrm>
              <a:off x="11836111" y="-265725"/>
              <a:ext cx="0" cy="180000"/>
            </a:xfrm>
            <a:prstGeom prst="straightConnector1">
              <a:avLst/>
            </a:prstGeom>
            <a:noFill/>
            <a:ln w="9525" cap="flat" cmpd="sng">
              <a:solidFill>
                <a:srgbClr val="F2DA6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10" name="Google Shape;410;p40"/>
            <p:cNvCxnSpPr/>
            <p:nvPr/>
          </p:nvCxnSpPr>
          <p:spPr>
            <a:xfrm>
              <a:off x="-256200" y="430824"/>
              <a:ext cx="180000" cy="0"/>
            </a:xfrm>
            <a:prstGeom prst="straightConnector1">
              <a:avLst/>
            </a:prstGeom>
            <a:noFill/>
            <a:ln w="9525" cap="flat" cmpd="sng">
              <a:solidFill>
                <a:srgbClr val="F2DA6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411" name="Google Shape;411;p40"/>
            <p:cNvSpPr txBox="1"/>
            <p:nvPr/>
          </p:nvSpPr>
          <p:spPr>
            <a:xfrm>
              <a:off x="-747711" y="404813"/>
              <a:ext cx="438671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8.33cm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40"/>
            <p:cNvSpPr txBox="1"/>
            <p:nvPr/>
          </p:nvSpPr>
          <p:spPr>
            <a:xfrm>
              <a:off x="-1143000" y="527924"/>
              <a:ext cx="833960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Title Top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40"/>
            <p:cNvSpPr txBox="1"/>
            <p:nvPr/>
          </p:nvSpPr>
          <p:spPr>
            <a:xfrm>
              <a:off x="-747711" y="6066546"/>
              <a:ext cx="438671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7.54 cm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40"/>
            <p:cNvSpPr txBox="1"/>
            <p:nvPr/>
          </p:nvSpPr>
          <p:spPr>
            <a:xfrm>
              <a:off x="-1143000" y="6189657"/>
              <a:ext cx="833960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Image Bottom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5" name="Google Shape;415;p40"/>
          <p:cNvSpPr txBox="1">
            <a:spLocks noGrp="1"/>
          </p:cNvSpPr>
          <p:nvPr>
            <p:ph type="ftr" idx="11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cxnSp>
        <p:nvCxnSpPr>
          <p:cNvPr id="416" name="Google Shape;416;p40"/>
          <p:cNvCxnSpPr/>
          <p:nvPr/>
        </p:nvCxnSpPr>
        <p:spPr>
          <a:xfrm>
            <a:off x="360000" y="6120000"/>
            <a:ext cx="11474161" cy="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17" name="Google Shape;417;p40"/>
          <p:cNvPicPr preferRelativeResize="0"/>
          <p:nvPr/>
        </p:nvPicPr>
        <p:blipFill rotWithShape="1">
          <a:blip r:embed="rId26">
            <a:alphaModFix/>
          </a:blip>
          <a:srcRect l="4241" b="7302"/>
          <a:stretch/>
        </p:blipFill>
        <p:spPr>
          <a:xfrm>
            <a:off x="357839" y="6336134"/>
            <a:ext cx="822537" cy="331482"/>
          </a:xfrm>
          <a:prstGeom prst="rect">
            <a:avLst/>
          </a:prstGeom>
          <a:solidFill>
            <a:srgbClr val="20CFF5"/>
          </a:solidFill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5" r:id="rId6"/>
    <p:sldLayoutId id="2147483697" r:id="rId7"/>
    <p:sldLayoutId id="2147483698" r:id="rId8"/>
    <p:sldLayoutId id="2147483700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9" r:id="rId16"/>
    <p:sldLayoutId id="2147483713" r:id="rId17"/>
    <p:sldLayoutId id="2147483716" r:id="rId18"/>
    <p:sldLayoutId id="2147483734" r:id="rId19"/>
    <p:sldLayoutId id="2147483736" r:id="rId2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7453">
          <p15:clr>
            <a:srgbClr val="F26B43"/>
          </p15:clr>
        </p15:guide>
        <p15:guide id="3" orient="horz" pos="1076">
          <p15:clr>
            <a:srgbClr val="F26B43"/>
          </p15:clr>
        </p15:guide>
        <p15:guide id="4" orient="horz" pos="270">
          <p15:clr>
            <a:srgbClr val="F26B43"/>
          </p15:clr>
        </p15:guide>
        <p15:guide id="5" orient="horz" pos="3600">
          <p15:clr>
            <a:srgbClr val="F26B43"/>
          </p15:clr>
        </p15:guide>
        <p15:guide id="6" pos="228">
          <p15:clr>
            <a:srgbClr val="F26B43"/>
          </p15:clr>
        </p15:guide>
        <p15:guide id="7" pos="3840">
          <p15:clr>
            <a:srgbClr val="F26B43"/>
          </p15:clr>
        </p15:guide>
        <p15:guide id="8" pos="3782">
          <p15:clr>
            <a:srgbClr val="F26B43"/>
          </p15:clr>
        </p15:guide>
        <p15:guide id="9" pos="3900">
          <p15:clr>
            <a:srgbClr val="F26B43"/>
          </p15:clr>
        </p15:guide>
        <p15:guide id="10" orient="horz" pos="387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8E9141C7-8BBF-4125-9FE9-BEA0DC0CC81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37301566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4" name="think-cell Slide" r:id="rId20" imgW="138" imgH="138" progId="TCLayout.ActiveDocument.1">
                  <p:embed/>
                </p:oleObj>
              </mc:Choice>
              <mc:Fallback>
                <p:oleObj name="think-cell Slide" r:id="rId20" imgW="138" imgH="138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8E9141C7-8BBF-4125-9FE9-BEA0DC0CC81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1" name="Google Shape;231;p37"/>
          <p:cNvSpPr txBox="1">
            <a:spLocks noGrp="1"/>
          </p:cNvSpPr>
          <p:nvPr>
            <p:ph type="title"/>
          </p:nvPr>
        </p:nvSpPr>
        <p:spPr>
          <a:xfrm>
            <a:off x="359999" y="430718"/>
            <a:ext cx="11466875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91919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19191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2" name="Google Shape;232;p37"/>
          <p:cNvSpPr txBox="1">
            <a:spLocks noGrp="1"/>
          </p:cNvSpPr>
          <p:nvPr>
            <p:ph type="body" idx="1"/>
          </p:nvPr>
        </p:nvSpPr>
        <p:spPr>
          <a:xfrm>
            <a:off x="359999" y="1710000"/>
            <a:ext cx="11466875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ꟷ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ꟷ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ꟷ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ꟷ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3" name="Google Shape;233;p37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4" name="Google Shape;234;p37"/>
          <p:cNvSpPr txBox="1">
            <a:spLocks noGrp="1"/>
          </p:cNvSpPr>
          <p:nvPr>
            <p:ph type="ftr" idx="11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cxnSp>
        <p:nvCxnSpPr>
          <p:cNvPr id="235" name="Google Shape;235;p37"/>
          <p:cNvCxnSpPr/>
          <p:nvPr/>
        </p:nvCxnSpPr>
        <p:spPr>
          <a:xfrm>
            <a:off x="360000" y="6120000"/>
            <a:ext cx="11474161" cy="0"/>
          </a:xfrm>
          <a:prstGeom prst="straightConnector1">
            <a:avLst/>
          </a:prstGeom>
          <a:noFill/>
          <a:ln w="38100" cap="flat" cmpd="sng">
            <a:solidFill>
              <a:srgbClr val="333333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236" name="Google Shape;236;p37"/>
          <p:cNvGrpSpPr/>
          <p:nvPr/>
        </p:nvGrpSpPr>
        <p:grpSpPr>
          <a:xfrm>
            <a:off x="-1143000" y="-600255"/>
            <a:ext cx="13680281" cy="6916199"/>
            <a:chOff x="-1143000" y="-600255"/>
            <a:chExt cx="13680281" cy="6916199"/>
          </a:xfrm>
        </p:grpSpPr>
        <p:cxnSp>
          <p:nvCxnSpPr>
            <p:cNvPr id="237" name="Google Shape;237;p37"/>
            <p:cNvCxnSpPr/>
            <p:nvPr/>
          </p:nvCxnSpPr>
          <p:spPr>
            <a:xfrm>
              <a:off x="-256200" y="1710267"/>
              <a:ext cx="180000" cy="0"/>
            </a:xfrm>
            <a:prstGeom prst="straightConnector1">
              <a:avLst/>
            </a:prstGeom>
            <a:noFill/>
            <a:ln w="9525" cap="flat" cmpd="sng">
              <a:solidFill>
                <a:srgbClr val="F2DA6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38" name="Google Shape;238;p37"/>
            <p:cNvCxnSpPr/>
            <p:nvPr/>
          </p:nvCxnSpPr>
          <p:spPr>
            <a:xfrm>
              <a:off x="-256200" y="3426354"/>
              <a:ext cx="180000" cy="0"/>
            </a:xfrm>
            <a:prstGeom prst="straightConnector1">
              <a:avLst/>
            </a:prstGeom>
            <a:noFill/>
            <a:ln w="9525" cap="flat" cmpd="sng">
              <a:solidFill>
                <a:srgbClr val="F2DA6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39" name="Google Shape;239;p37"/>
            <p:cNvCxnSpPr/>
            <p:nvPr/>
          </p:nvCxnSpPr>
          <p:spPr>
            <a:xfrm>
              <a:off x="-256200" y="5714470"/>
              <a:ext cx="180000" cy="0"/>
            </a:xfrm>
            <a:prstGeom prst="straightConnector1">
              <a:avLst/>
            </a:prstGeom>
            <a:noFill/>
            <a:ln w="9525" cap="flat" cmpd="sng">
              <a:solidFill>
                <a:srgbClr val="F2DA6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240" name="Google Shape;240;p37"/>
            <p:cNvSpPr txBox="1"/>
            <p:nvPr/>
          </p:nvSpPr>
          <p:spPr>
            <a:xfrm>
              <a:off x="-747711" y="1646156"/>
              <a:ext cx="438671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4.78cm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37"/>
            <p:cNvSpPr txBox="1"/>
            <p:nvPr/>
          </p:nvSpPr>
          <p:spPr>
            <a:xfrm>
              <a:off x="-747711" y="3357884"/>
              <a:ext cx="438671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0 cm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37"/>
            <p:cNvSpPr txBox="1"/>
            <p:nvPr/>
          </p:nvSpPr>
          <p:spPr>
            <a:xfrm>
              <a:off x="-747711" y="5640188"/>
              <a:ext cx="438671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6.35 cm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37"/>
            <p:cNvSpPr txBox="1"/>
            <p:nvPr/>
          </p:nvSpPr>
          <p:spPr>
            <a:xfrm>
              <a:off x="304800" y="-437436"/>
              <a:ext cx="438671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15.93cm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37"/>
            <p:cNvSpPr txBox="1"/>
            <p:nvPr/>
          </p:nvSpPr>
          <p:spPr>
            <a:xfrm>
              <a:off x="11426031" y="-437436"/>
              <a:ext cx="438671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15.93 cm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45" name="Google Shape;245;p37"/>
            <p:cNvCxnSpPr/>
            <p:nvPr/>
          </p:nvCxnSpPr>
          <p:spPr>
            <a:xfrm>
              <a:off x="361588" y="-265725"/>
              <a:ext cx="0" cy="180000"/>
            </a:xfrm>
            <a:prstGeom prst="straightConnector1">
              <a:avLst/>
            </a:prstGeom>
            <a:noFill/>
            <a:ln w="9525" cap="flat" cmpd="sng">
              <a:solidFill>
                <a:srgbClr val="F2DA6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246" name="Google Shape;246;p37"/>
            <p:cNvSpPr txBox="1"/>
            <p:nvPr/>
          </p:nvSpPr>
          <p:spPr>
            <a:xfrm>
              <a:off x="-1143000" y="5763299"/>
              <a:ext cx="833960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Bottom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37"/>
            <p:cNvSpPr txBox="1"/>
            <p:nvPr/>
          </p:nvSpPr>
          <p:spPr>
            <a:xfrm>
              <a:off x="-1143000" y="1769267"/>
              <a:ext cx="833960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Top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37"/>
            <p:cNvSpPr txBox="1"/>
            <p:nvPr/>
          </p:nvSpPr>
          <p:spPr>
            <a:xfrm>
              <a:off x="-590537" y="-438330"/>
              <a:ext cx="833960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Left Margin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37"/>
            <p:cNvSpPr txBox="1"/>
            <p:nvPr/>
          </p:nvSpPr>
          <p:spPr>
            <a:xfrm>
              <a:off x="11898039" y="-438330"/>
              <a:ext cx="639242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Right Margin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50" name="Google Shape;250;p37"/>
            <p:cNvCxnSpPr/>
            <p:nvPr/>
          </p:nvCxnSpPr>
          <p:spPr>
            <a:xfrm>
              <a:off x="6096000" y="-363357"/>
              <a:ext cx="0" cy="180000"/>
            </a:xfrm>
            <a:prstGeom prst="straightConnector1">
              <a:avLst/>
            </a:prstGeom>
            <a:noFill/>
            <a:ln w="9525" cap="flat" cmpd="sng">
              <a:solidFill>
                <a:srgbClr val="F2DA6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251" name="Google Shape;251;p37"/>
            <p:cNvSpPr txBox="1"/>
            <p:nvPr/>
          </p:nvSpPr>
          <p:spPr>
            <a:xfrm>
              <a:off x="5914719" y="-600255"/>
              <a:ext cx="362256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Middle </a:t>
              </a:r>
              <a:br>
                <a:rPr lang="en-US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0cm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37"/>
            <p:cNvSpPr txBox="1"/>
            <p:nvPr/>
          </p:nvSpPr>
          <p:spPr>
            <a:xfrm>
              <a:off x="5636264" y="-208836"/>
              <a:ext cx="362256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0.26cm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53" name="Google Shape;253;p37"/>
            <p:cNvCxnSpPr/>
            <p:nvPr/>
          </p:nvCxnSpPr>
          <p:spPr>
            <a:xfrm>
              <a:off x="6000389" y="-265725"/>
              <a:ext cx="0" cy="180000"/>
            </a:xfrm>
            <a:prstGeom prst="straightConnector1">
              <a:avLst/>
            </a:prstGeom>
            <a:noFill/>
            <a:ln w="9525" cap="flat" cmpd="sng">
              <a:solidFill>
                <a:srgbClr val="F2DA6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54" name="Google Shape;254;p37"/>
            <p:cNvCxnSpPr/>
            <p:nvPr/>
          </p:nvCxnSpPr>
          <p:spPr>
            <a:xfrm>
              <a:off x="6190362" y="-265725"/>
              <a:ext cx="0" cy="180000"/>
            </a:xfrm>
            <a:prstGeom prst="straightConnector1">
              <a:avLst/>
            </a:prstGeom>
            <a:noFill/>
            <a:ln w="9525" cap="flat" cmpd="sng">
              <a:solidFill>
                <a:srgbClr val="F2DA6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255" name="Google Shape;255;p37"/>
            <p:cNvSpPr txBox="1"/>
            <p:nvPr/>
          </p:nvSpPr>
          <p:spPr>
            <a:xfrm>
              <a:off x="6191102" y="-208836"/>
              <a:ext cx="362256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0.26cm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56" name="Google Shape;256;p37"/>
            <p:cNvCxnSpPr/>
            <p:nvPr/>
          </p:nvCxnSpPr>
          <p:spPr>
            <a:xfrm>
              <a:off x="11836111" y="-265725"/>
              <a:ext cx="0" cy="180000"/>
            </a:xfrm>
            <a:prstGeom prst="straightConnector1">
              <a:avLst/>
            </a:prstGeom>
            <a:noFill/>
            <a:ln w="9525" cap="flat" cmpd="sng">
              <a:solidFill>
                <a:srgbClr val="F2DA6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57" name="Google Shape;257;p37"/>
            <p:cNvCxnSpPr/>
            <p:nvPr/>
          </p:nvCxnSpPr>
          <p:spPr>
            <a:xfrm>
              <a:off x="-256200" y="430824"/>
              <a:ext cx="180000" cy="0"/>
            </a:xfrm>
            <a:prstGeom prst="straightConnector1">
              <a:avLst/>
            </a:prstGeom>
            <a:noFill/>
            <a:ln w="9525" cap="flat" cmpd="sng">
              <a:solidFill>
                <a:srgbClr val="F2DA6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258" name="Google Shape;258;p37"/>
            <p:cNvSpPr txBox="1"/>
            <p:nvPr/>
          </p:nvSpPr>
          <p:spPr>
            <a:xfrm>
              <a:off x="-747711" y="404813"/>
              <a:ext cx="438671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8.33cm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37"/>
            <p:cNvSpPr txBox="1"/>
            <p:nvPr/>
          </p:nvSpPr>
          <p:spPr>
            <a:xfrm>
              <a:off x="-1143000" y="527924"/>
              <a:ext cx="833960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Title Top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60" name="Google Shape;260;p37"/>
            <p:cNvCxnSpPr/>
            <p:nvPr/>
          </p:nvCxnSpPr>
          <p:spPr>
            <a:xfrm>
              <a:off x="-256200" y="6145408"/>
              <a:ext cx="180000" cy="0"/>
            </a:xfrm>
            <a:prstGeom prst="straightConnector1">
              <a:avLst/>
            </a:prstGeom>
            <a:noFill/>
            <a:ln w="9525" cap="flat" cmpd="sng">
              <a:solidFill>
                <a:srgbClr val="F2DA6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261" name="Google Shape;261;p37"/>
            <p:cNvSpPr txBox="1"/>
            <p:nvPr/>
          </p:nvSpPr>
          <p:spPr>
            <a:xfrm>
              <a:off x="-747711" y="6069722"/>
              <a:ext cx="438671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7.54 cm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37"/>
            <p:cNvSpPr txBox="1"/>
            <p:nvPr/>
          </p:nvSpPr>
          <p:spPr>
            <a:xfrm>
              <a:off x="-1143000" y="6192833"/>
              <a:ext cx="833960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Image Bottom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63" name="Google Shape;263;p37"/>
          <p:cNvPicPr preferRelativeResize="0"/>
          <p:nvPr/>
        </p:nvPicPr>
        <p:blipFill rotWithShape="1">
          <a:blip r:embed="rId22">
            <a:alphaModFix/>
          </a:blip>
          <a:srcRect l="4241" b="7302"/>
          <a:stretch/>
        </p:blipFill>
        <p:spPr>
          <a:xfrm>
            <a:off x="357839" y="6336134"/>
            <a:ext cx="822537" cy="331482"/>
          </a:xfrm>
          <a:prstGeom prst="rect">
            <a:avLst/>
          </a:prstGeom>
          <a:solidFill>
            <a:srgbClr val="20CFF5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122778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7453">
          <p15:clr>
            <a:srgbClr val="F26B43"/>
          </p15:clr>
        </p15:guide>
        <p15:guide id="3" orient="horz" pos="1076">
          <p15:clr>
            <a:srgbClr val="F26B43"/>
          </p15:clr>
        </p15:guide>
        <p15:guide id="4" orient="horz" pos="270">
          <p15:clr>
            <a:srgbClr val="F26B43"/>
          </p15:clr>
        </p15:guide>
        <p15:guide id="5" orient="horz" pos="3600">
          <p15:clr>
            <a:srgbClr val="F26B43"/>
          </p15:clr>
        </p15:guide>
        <p15:guide id="6" pos="228">
          <p15:clr>
            <a:srgbClr val="F26B43"/>
          </p15:clr>
        </p15:guide>
        <p15:guide id="7" pos="3840">
          <p15:clr>
            <a:srgbClr val="F26B43"/>
          </p15:clr>
        </p15:guide>
        <p15:guide id="8" pos="3782">
          <p15:clr>
            <a:srgbClr val="F26B43"/>
          </p15:clr>
        </p15:guide>
        <p15:guide id="9" pos="3900">
          <p15:clr>
            <a:srgbClr val="F26B43"/>
          </p15:clr>
        </p15:guide>
        <p15:guide id="10" orient="horz" pos="387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jpg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24.png"/><Relationship Id="rId12" Type="http://schemas.openxmlformats.org/officeDocument/2006/relationships/image" Target="../media/image29.jpeg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2.emf"/><Relationship Id="rId11" Type="http://schemas.openxmlformats.org/officeDocument/2006/relationships/image" Target="../media/image28.gif"/><Relationship Id="rId5" Type="http://schemas.openxmlformats.org/officeDocument/2006/relationships/oleObject" Target="../embeddings/oleObject6.bin"/><Relationship Id="rId10" Type="http://schemas.openxmlformats.org/officeDocument/2006/relationships/image" Target="../media/image27.gif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26.png"/><Relationship Id="rId14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3.jpg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2.emf"/><Relationship Id="rId5" Type="http://schemas.openxmlformats.org/officeDocument/2006/relationships/oleObject" Target="../embeddings/oleObject7.bin"/><Relationship Id="rId4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31.png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2.emf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3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33.png"/><Relationship Id="rId12" Type="http://schemas.openxmlformats.org/officeDocument/2006/relationships/image" Target="../media/image38.svg"/><Relationship Id="rId2" Type="http://schemas.openxmlformats.org/officeDocument/2006/relationships/tags" Target="../tags/tag10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2.emf"/><Relationship Id="rId11" Type="http://schemas.openxmlformats.org/officeDocument/2006/relationships/image" Target="../media/image37.png"/><Relationship Id="rId5" Type="http://schemas.openxmlformats.org/officeDocument/2006/relationships/oleObject" Target="../embeddings/oleObject9.bin"/><Relationship Id="rId10" Type="http://schemas.openxmlformats.org/officeDocument/2006/relationships/image" Target="../media/image36.svg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39.png"/><Relationship Id="rId2" Type="http://schemas.openxmlformats.org/officeDocument/2006/relationships/tags" Target="../tags/tag11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2.emf"/><Relationship Id="rId5" Type="http://schemas.openxmlformats.org/officeDocument/2006/relationships/oleObject" Target="../embeddings/oleObject10.bin"/><Relationship Id="rId4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gif"/><Relationship Id="rId3" Type="http://schemas.openxmlformats.org/officeDocument/2006/relationships/slideLayout" Target="../slideLayouts/slideLayout31.xml"/><Relationship Id="rId7" Type="http://schemas.openxmlformats.org/officeDocument/2006/relationships/hyperlink" Target="https://t.sidekickopen84.com/s3t/c/5/f18dQhb0S7kF8c7LfkW1x1Wk359hl3kW7_k2841CXdp3VP19yY56RzdSW2dykf86ggx3y101?te=W3R5hFj4cm2zwW4cKgQM3JFx41W3Hf8kH3GGYWVW3_rjGL4fFMxLW3LY3Zz2r7mlDW2RH--J3j6vGdW3R6rm23M61CfW4hMnM03ZSB2SW1P-P5G3K9FHZW3K73r71S573QW3H4Ncr22X_4YW1GbkgD1WZj8BW1XlTbS22XFSHF3H3XLVNJV01&amp;si=8000000004823517&amp;pi=a001bcea-ef47-4e13-dca9-0b6c450cb196" TargetMode="External"/><Relationship Id="rId2" Type="http://schemas.openxmlformats.org/officeDocument/2006/relationships/tags" Target="../tags/tag1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0.png"/><Relationship Id="rId5" Type="http://schemas.openxmlformats.org/officeDocument/2006/relationships/image" Target="../media/image12.emf"/><Relationship Id="rId4" Type="http://schemas.openxmlformats.org/officeDocument/2006/relationships/oleObject" Target="../embeddings/oleObject11.bin"/><Relationship Id="rId9" Type="http://schemas.openxmlformats.org/officeDocument/2006/relationships/image" Target="../media/image3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gif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42.gif"/><Relationship Id="rId2" Type="http://schemas.openxmlformats.org/officeDocument/2006/relationships/tags" Target="../tags/tag13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2.emf"/><Relationship Id="rId5" Type="http://schemas.openxmlformats.org/officeDocument/2006/relationships/oleObject" Target="../embeddings/oleObject12.bin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3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slideLayout" Target="../slideLayouts/slideLayout31.xml"/><Relationship Id="rId7" Type="http://schemas.openxmlformats.org/officeDocument/2006/relationships/image" Target="../media/image44.png"/><Relationship Id="rId2" Type="http://schemas.openxmlformats.org/officeDocument/2006/relationships/tags" Target="../tags/tag14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43.png"/><Relationship Id="rId5" Type="http://schemas.openxmlformats.org/officeDocument/2006/relationships/image" Target="../media/image12.emf"/><Relationship Id="rId4" Type="http://schemas.openxmlformats.org/officeDocument/2006/relationships/oleObject" Target="../embeddings/oleObject13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tags" Target="../tags/tag15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3.jpg"/><Relationship Id="rId5" Type="http://schemas.openxmlformats.org/officeDocument/2006/relationships/image" Target="../media/image12.emf"/><Relationship Id="rId4" Type="http://schemas.openxmlformats.org/officeDocument/2006/relationships/oleObject" Target="../embeddings/oleObject14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.jp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.jp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slideLayout" Target="../slideLayouts/slideLayout32.xml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tags" Target="../tags/tag6.xml"/><Relationship Id="rId16" Type="http://schemas.openxmlformats.org/officeDocument/2006/relationships/image" Target="../media/image3.jpg"/><Relationship Id="rId1" Type="http://schemas.openxmlformats.org/officeDocument/2006/relationships/vmlDrawing" Target="../drawings/vmlDrawing5.v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emf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oleObject" Target="../embeddings/oleObject5.bin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.jp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DD7F919F-7264-43F5-AA10-AF1F5DAC1A3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7632834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8" name="think-cell Slide" r:id="rId5" imgW="344" imgH="344" progId="TCLayout.ActiveDocument.1">
                  <p:embed/>
                </p:oleObj>
              </mc:Choice>
              <mc:Fallback>
                <p:oleObj name="think-cell Slide" r:id="rId5" imgW="344" imgH="34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DD7F919F-7264-43F5-AA10-AF1F5DAC1A3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8" name="Google Shape;608;p1"/>
          <p:cNvSpPr txBox="1"/>
          <p:nvPr/>
        </p:nvSpPr>
        <p:spPr>
          <a:xfrm>
            <a:off x="10075864" y="4812632"/>
            <a:ext cx="1731126" cy="1764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Google Shape;609;p1"/>
          <p:cNvSpPr txBox="1">
            <a:spLocks noGrp="1"/>
          </p:cNvSpPr>
          <p:nvPr>
            <p:ph type="ctrTitle"/>
          </p:nvPr>
        </p:nvSpPr>
        <p:spPr>
          <a:xfrm>
            <a:off x="359999" y="1490400"/>
            <a:ext cx="4851193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</a:pPr>
            <a:r>
              <a:rPr lang="en-US" dirty="0"/>
              <a:t>You’re Doing it Wrong!</a:t>
            </a:r>
            <a:endParaRPr b="1" dirty="0"/>
          </a:p>
        </p:txBody>
      </p:sp>
      <p:sp>
        <p:nvSpPr>
          <p:cNvPr id="611" name="Google Shape;611;p1"/>
          <p:cNvSpPr txBox="1">
            <a:spLocks noGrp="1"/>
          </p:cNvSpPr>
          <p:nvPr>
            <p:ph type="subTitle" idx="1"/>
          </p:nvPr>
        </p:nvSpPr>
        <p:spPr>
          <a:xfrm>
            <a:off x="359999" y="3708000"/>
            <a:ext cx="4620373" cy="10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</a:pPr>
            <a:r>
              <a:rPr lang="en-US" dirty="0"/>
              <a:t>Top Mistakes You're Making with Your Cadences and How to Fix Them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</a:pPr>
            <a:endParaRPr lang="en-US" sz="1200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</a:pPr>
            <a:r>
              <a:rPr lang="en-US" sz="1200" b="1" dirty="0"/>
              <a:t>May 2022</a:t>
            </a:r>
            <a:endParaRPr sz="1200" b="1" dirty="0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840A36C9-0BF6-27AF-6A72-27D4C3C9C1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9999" y="6150942"/>
            <a:ext cx="1916704" cy="4263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EF2026D3-B47B-4E97-9D50-BCEF7698AFE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0" name="think-cell Slide" r:id="rId5" imgW="709" imgH="707" progId="TCLayout.ActiveDocument.1">
                  <p:embed/>
                </p:oleObj>
              </mc:Choice>
              <mc:Fallback>
                <p:oleObj name="think-cell Slide" r:id="rId5" imgW="709" imgH="707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EF2026D3-B47B-4E97-9D50-BCEF7698A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Google Shape;709;p21">
            <a:extLst>
              <a:ext uri="{FF2B5EF4-FFF2-40B4-BE49-F238E27FC236}">
                <a16:creationId xmlns:a16="http://schemas.microsoft.com/office/drawing/2014/main" id="{229B7CB4-54D3-406A-942C-E39EA9619B16}"/>
              </a:ext>
            </a:extLst>
          </p:cNvPr>
          <p:cNvSpPr txBox="1">
            <a:spLocks/>
          </p:cNvSpPr>
          <p:nvPr/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00000000-1234-1234-1234-123412341234}" type="slidenum">
              <a:rPr lang="en-US" sz="1000" smtClean="0"/>
              <a:pPr algn="r"/>
              <a:t>10</a:t>
            </a:fld>
            <a:endParaRPr lang="en-US" sz="1000" dirty="0"/>
          </a:p>
        </p:txBody>
      </p:sp>
      <p:sp>
        <p:nvSpPr>
          <p:cNvPr id="43" name="Slide Number Placeholder 6">
            <a:extLst>
              <a:ext uri="{FF2B5EF4-FFF2-40B4-BE49-F238E27FC236}">
                <a16:creationId xmlns:a16="http://schemas.microsoft.com/office/drawing/2014/main" id="{EBC91898-3391-4550-A06B-03AD0D9E7F38}"/>
              </a:ext>
            </a:extLst>
          </p:cNvPr>
          <p:cNvSpPr txBox="1">
            <a:spLocks/>
          </p:cNvSpPr>
          <p:nvPr/>
        </p:nvSpPr>
        <p:spPr>
          <a:xfrm>
            <a:off x="10856913" y="6390000"/>
            <a:ext cx="969962" cy="19685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>
              <a:buClrTx/>
              <a:buFontTx/>
              <a:buNone/>
              <a:defRPr/>
            </a:pPr>
            <a:fld id="{4034BEE3-566C-4068-A777-C3A4762E861B}" type="slidenum">
              <a:rPr lang="en-GB" sz="1000" kern="1200" smtClean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algn="r">
                <a:buClrTx/>
                <a:buFontTx/>
                <a:buNone/>
                <a:defRPr/>
              </a:pPr>
              <a:t>10</a:t>
            </a:fld>
            <a:endParaRPr lang="en-GB" sz="1000" kern="1200" dirty="0">
              <a:solidFill>
                <a:prstClr val="black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9FEA334-D111-A0B2-BEC7-CAC0C4E78F2F}"/>
              </a:ext>
            </a:extLst>
          </p:cNvPr>
          <p:cNvSpPr txBox="1"/>
          <p:nvPr/>
        </p:nvSpPr>
        <p:spPr>
          <a:xfrm>
            <a:off x="5662505" y="1103948"/>
            <a:ext cx="54822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</a:rPr>
              <a:t>Email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5415B73-B24D-20A5-12E8-377EC55088AD}"/>
              </a:ext>
            </a:extLst>
          </p:cNvPr>
          <p:cNvSpPr txBox="1"/>
          <p:nvPr/>
        </p:nvSpPr>
        <p:spPr>
          <a:xfrm>
            <a:off x="4933378" y="4700028"/>
            <a:ext cx="2057358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Calls Logged </a:t>
            </a:r>
            <a:r>
              <a:rPr lang="en-US" sz="1200" i="1" dirty="0"/>
              <a:t>1 Month Ago</a:t>
            </a:r>
            <a:r>
              <a:rPr lang="en-US" sz="1200" dirty="0"/>
              <a:t>: </a:t>
            </a:r>
            <a:r>
              <a:rPr lang="en-US" sz="1200" b="1" dirty="0"/>
              <a:t>13</a:t>
            </a:r>
          </a:p>
          <a:p>
            <a:r>
              <a:rPr lang="en-US" sz="1200" dirty="0"/>
              <a:t>Calls Logged </a:t>
            </a:r>
            <a:r>
              <a:rPr lang="en-US" sz="1200" i="1" dirty="0"/>
              <a:t>Last Week</a:t>
            </a:r>
            <a:r>
              <a:rPr lang="en-US" sz="1200" dirty="0"/>
              <a:t>: </a:t>
            </a:r>
            <a:r>
              <a:rPr lang="en-US" sz="1200" b="1" dirty="0"/>
              <a:t>553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72E8011-EA63-A08D-7154-AC3793EF7743}"/>
              </a:ext>
            </a:extLst>
          </p:cNvPr>
          <p:cNvCxnSpPr>
            <a:cxnSpLocks/>
          </p:cNvCxnSpPr>
          <p:nvPr/>
        </p:nvCxnSpPr>
        <p:spPr>
          <a:xfrm>
            <a:off x="8153799" y="1525624"/>
            <a:ext cx="0" cy="3383280"/>
          </a:xfrm>
          <a:prstGeom prst="line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B375ACB-2FB8-36A8-6E40-A0E3343CD1C3}"/>
              </a:ext>
            </a:extLst>
          </p:cNvPr>
          <p:cNvGrpSpPr/>
          <p:nvPr/>
        </p:nvGrpSpPr>
        <p:grpSpPr>
          <a:xfrm>
            <a:off x="1295497" y="1341441"/>
            <a:ext cx="2758198" cy="3932748"/>
            <a:chOff x="380497" y="1785430"/>
            <a:chExt cx="2758198" cy="3932748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72A8137-248F-ADE0-0EDF-688777212AE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90034" y="1785430"/>
              <a:ext cx="956361" cy="1262505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D74EF7F-DA1A-3D4F-F5C8-5BBA2C1DC469}"/>
                </a:ext>
              </a:extLst>
            </p:cNvPr>
            <p:cNvSpPr txBox="1"/>
            <p:nvPr/>
          </p:nvSpPr>
          <p:spPr>
            <a:xfrm>
              <a:off x="380497" y="3133328"/>
              <a:ext cx="2758198" cy="150810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600" b="1" dirty="0">
                  <a:solidFill>
                    <a:schemeClr val="accent6">
                      <a:lumMod val="50000"/>
                    </a:schemeClr>
                  </a:solidFill>
                </a:rPr>
                <a:t>18X</a:t>
              </a:r>
              <a:r>
                <a:rPr lang="en-US" sz="4800" b="1" dirty="0">
                  <a:solidFill>
                    <a:schemeClr val="accent6">
                      <a:lumMod val="50000"/>
                    </a:schemeClr>
                  </a:solidFill>
                </a:rPr>
                <a:t> </a:t>
              </a:r>
            </a:p>
            <a:p>
              <a:pPr algn="ctr"/>
              <a:r>
                <a:rPr lang="en-US" sz="1600" dirty="0">
                  <a:solidFill>
                    <a:schemeClr val="accent6">
                      <a:lumMod val="50000"/>
                    </a:schemeClr>
                  </a:solidFill>
                </a:rPr>
                <a:t>more effective</a:t>
              </a:r>
            </a:p>
            <a:p>
              <a:pPr algn="ctr"/>
              <a:r>
                <a:rPr lang="en-US" sz="1600" dirty="0">
                  <a:solidFill>
                    <a:schemeClr val="accent6">
                      <a:lumMod val="50000"/>
                    </a:schemeClr>
                  </a:solidFill>
                </a:rPr>
                <a:t>than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4CC7D59-025A-48F1-5A82-458A7CC3AE3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90034" y="4985542"/>
              <a:ext cx="739119" cy="732636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12E2591-60C1-4745-7516-D59AACEE8DAA}"/>
              </a:ext>
            </a:extLst>
          </p:cNvPr>
          <p:cNvGrpSpPr/>
          <p:nvPr/>
        </p:nvGrpSpPr>
        <p:grpSpPr>
          <a:xfrm>
            <a:off x="3643454" y="1411272"/>
            <a:ext cx="199929" cy="3578578"/>
            <a:chOff x="4071215" y="1759316"/>
            <a:chExt cx="199929" cy="3578578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95EDD5B-09A2-73F1-53F8-D5D855F812B4}"/>
                </a:ext>
              </a:extLst>
            </p:cNvPr>
            <p:cNvCxnSpPr>
              <a:cxnSpLocks/>
            </p:cNvCxnSpPr>
            <p:nvPr/>
          </p:nvCxnSpPr>
          <p:spPr>
            <a:xfrm>
              <a:off x="4082005" y="1759316"/>
              <a:ext cx="0" cy="3578578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1AC14712-6D0D-0615-198A-51ED3C6E7E3F}"/>
                </a:ext>
              </a:extLst>
            </p:cNvPr>
            <p:cNvSpPr/>
            <p:nvPr/>
          </p:nvSpPr>
          <p:spPr>
            <a:xfrm rot="5400000">
              <a:off x="4007207" y="3448641"/>
              <a:ext cx="327946" cy="199929"/>
            </a:xfrm>
            <a:prstGeom prst="triangle">
              <a:avLst/>
            </a:prstGeom>
            <a:solidFill>
              <a:schemeClr val="tx1"/>
            </a:solidFill>
          </p:spPr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159AF41-76AD-F8C7-44DD-AB128F3C6375}"/>
              </a:ext>
            </a:extLst>
          </p:cNvPr>
          <p:cNvCxnSpPr>
            <a:cxnSpLocks/>
          </p:cNvCxnSpPr>
          <p:nvPr/>
        </p:nvCxnSpPr>
        <p:spPr>
          <a:xfrm flipH="1">
            <a:off x="4068819" y="3217264"/>
            <a:ext cx="7946397" cy="0"/>
          </a:xfrm>
          <a:prstGeom prst="line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21719BC4-0183-DC57-94F8-577CF9A80BCA}"/>
              </a:ext>
            </a:extLst>
          </p:cNvPr>
          <p:cNvSpPr txBox="1"/>
          <p:nvPr/>
        </p:nvSpPr>
        <p:spPr>
          <a:xfrm>
            <a:off x="9881371" y="1113761"/>
            <a:ext cx="84318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</a:rPr>
              <a:t>LinkedIn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216F00D8-D2BC-3A8E-0FD9-36C1742E3FD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31109" y="1407514"/>
            <a:ext cx="1943703" cy="1749019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2BF6B3FC-A0D1-3157-D2E9-6872C91B4549}"/>
              </a:ext>
            </a:extLst>
          </p:cNvPr>
          <p:cNvSpPr txBox="1"/>
          <p:nvPr/>
        </p:nvSpPr>
        <p:spPr>
          <a:xfrm>
            <a:off x="5624035" y="3305345"/>
            <a:ext cx="62517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</a:rPr>
              <a:t>Phone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B12C557-9640-F20C-11D8-F4C948398131}"/>
              </a:ext>
            </a:extLst>
          </p:cNvPr>
          <p:cNvSpPr txBox="1"/>
          <p:nvPr/>
        </p:nvSpPr>
        <p:spPr>
          <a:xfrm>
            <a:off x="10025899" y="3315158"/>
            <a:ext cx="55412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</a:rPr>
              <a:t>Video</a:t>
            </a:r>
          </a:p>
        </p:txBody>
      </p:sp>
      <p:pic>
        <p:nvPicPr>
          <p:cNvPr id="32" name="Google Shape;924;p17">
            <a:extLst>
              <a:ext uri="{FF2B5EF4-FFF2-40B4-BE49-F238E27FC236}">
                <a16:creationId xmlns:a16="http://schemas.microsoft.com/office/drawing/2014/main" id="{460C6F50-276E-71CD-4CD8-98AC0F233CF9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980020" y="3758439"/>
            <a:ext cx="4109394" cy="856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2" descr="Standard video 101">
            <a:extLst>
              <a:ext uri="{FF2B5EF4-FFF2-40B4-BE49-F238E27FC236}">
                <a16:creationId xmlns:a16="http://schemas.microsoft.com/office/drawing/2014/main" id="{8340673D-6A89-FA66-BAE0-E70E0631119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7482" y="3845725"/>
            <a:ext cx="1518761" cy="854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Mintel Standard">
            <a:extLst>
              <a:ext uri="{FF2B5EF4-FFF2-40B4-BE49-F238E27FC236}">
                <a16:creationId xmlns:a16="http://schemas.microsoft.com/office/drawing/2014/main" id="{15D3F5E8-8164-EDFB-C10A-4C4188E242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2960" y="3842826"/>
            <a:ext cx="1523915" cy="85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09F956C4-3510-1E5E-F978-99C6BA03BEAE}"/>
              </a:ext>
            </a:extLst>
          </p:cNvPr>
          <p:cNvSpPr/>
          <p:nvPr/>
        </p:nvSpPr>
        <p:spPr>
          <a:xfrm>
            <a:off x="-64008" y="168678"/>
            <a:ext cx="12320016" cy="491934"/>
          </a:xfrm>
          <a:prstGeom prst="rect">
            <a:avLst/>
          </a:prstGeom>
          <a:solidFill>
            <a:srgbClr val="F9D8D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Mistake 3: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Only utilizing 1 or 2 channels of communication in your cadences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9ECBBAB-CF1C-93D0-1FFF-CD5BBC6337A5}"/>
              </a:ext>
            </a:extLst>
          </p:cNvPr>
          <p:cNvSpPr/>
          <p:nvPr/>
        </p:nvSpPr>
        <p:spPr>
          <a:xfrm>
            <a:off x="-64008" y="5717525"/>
            <a:ext cx="12320016" cy="4933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Fix: </a:t>
            </a:r>
            <a:r>
              <a:rPr lang="en-US" sz="2400" dirty="0">
                <a:solidFill>
                  <a:schemeClr val="tx1"/>
                </a:solidFill>
              </a:rPr>
              <a:t>Implement (and track) </a:t>
            </a:r>
            <a:r>
              <a:rPr lang="en-US" sz="2400" b="1" dirty="0">
                <a:solidFill>
                  <a:schemeClr val="tx1"/>
                </a:solidFill>
              </a:rPr>
              <a:t>4 channels of communication </a:t>
            </a:r>
            <a:r>
              <a:rPr lang="en-US" sz="2400" dirty="0">
                <a:solidFill>
                  <a:schemeClr val="tx1"/>
                </a:solidFill>
              </a:rPr>
              <a:t>in Cadences</a:t>
            </a:r>
            <a:endParaRPr lang="en-US" sz="2400" b="1" dirty="0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ED3439C-0DB4-FC8C-9CB5-A2091D924BD7}"/>
              </a:ext>
            </a:extLst>
          </p:cNvPr>
          <p:cNvGrpSpPr/>
          <p:nvPr/>
        </p:nvGrpSpPr>
        <p:grpSpPr>
          <a:xfrm>
            <a:off x="4068819" y="1836425"/>
            <a:ext cx="3786477" cy="1039831"/>
            <a:chOff x="3144577" y="1806937"/>
            <a:chExt cx="3786477" cy="1039831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5A4E35DE-3B00-D4B2-2FD6-7156DCA5622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144577" y="1806937"/>
              <a:ext cx="3786477" cy="1039831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DC83A8A-3C4D-F127-208E-4270BE925F4F}"/>
                </a:ext>
              </a:extLst>
            </p:cNvPr>
            <p:cNvSpPr/>
            <p:nvPr/>
          </p:nvSpPr>
          <p:spPr>
            <a:xfrm>
              <a:off x="3144577" y="1806937"/>
              <a:ext cx="503879" cy="11330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BCD80219-D4AB-BB63-9B4A-456C01A72911}"/>
              </a:ext>
            </a:extLst>
          </p:cNvPr>
          <p:cNvSpPr/>
          <p:nvPr/>
        </p:nvSpPr>
        <p:spPr>
          <a:xfrm>
            <a:off x="207403" y="1836425"/>
            <a:ext cx="1617634" cy="2957466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/>
              <a:t>CCG Tip</a:t>
            </a:r>
          </a:p>
          <a:p>
            <a:pPr algn="ctr"/>
            <a:endParaRPr lang="en-US" b="1" dirty="0"/>
          </a:p>
          <a:p>
            <a:pPr algn="ctr"/>
            <a:r>
              <a:rPr lang="en-US" dirty="0"/>
              <a:t>Utilizing 4 channels increases reply rates by +77% to 91%</a:t>
            </a:r>
          </a:p>
        </p:txBody>
      </p:sp>
      <p:pic>
        <p:nvPicPr>
          <p:cNvPr id="37" name="Picture 36" descr="Logo&#10;&#10;Description automatically generated">
            <a:extLst>
              <a:ext uri="{FF2B5EF4-FFF2-40B4-BE49-F238E27FC236}">
                <a16:creationId xmlns:a16="http://schemas.microsoft.com/office/drawing/2014/main" id="{E1E62F14-C2D0-105C-5DDD-29F30DFB4AC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67317" y="6432909"/>
            <a:ext cx="889958" cy="19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354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EF2026D3-B47B-4E97-9D50-BCEF7698AFE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0" name="think-cell Slide" r:id="rId5" imgW="709" imgH="707" progId="TCLayout.ActiveDocument.1">
                  <p:embed/>
                </p:oleObj>
              </mc:Choice>
              <mc:Fallback>
                <p:oleObj name="think-cell Slide" r:id="rId5" imgW="709" imgH="707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EF2026D3-B47B-4E97-9D50-BCEF7698A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Google Shape;709;p21">
            <a:extLst>
              <a:ext uri="{FF2B5EF4-FFF2-40B4-BE49-F238E27FC236}">
                <a16:creationId xmlns:a16="http://schemas.microsoft.com/office/drawing/2014/main" id="{229B7CB4-54D3-406A-942C-E39EA9619B16}"/>
              </a:ext>
            </a:extLst>
          </p:cNvPr>
          <p:cNvSpPr txBox="1">
            <a:spLocks/>
          </p:cNvSpPr>
          <p:nvPr/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00000000-1234-1234-1234-123412341234}" type="slidenum">
              <a:rPr lang="en-US" sz="1000" smtClean="0"/>
              <a:pPr algn="r"/>
              <a:t>11</a:t>
            </a:fld>
            <a:endParaRPr lang="en-US" sz="10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2B57C45-E73F-EE6D-DC83-F508326C9A68}"/>
              </a:ext>
            </a:extLst>
          </p:cNvPr>
          <p:cNvSpPr/>
          <p:nvPr/>
        </p:nvSpPr>
        <p:spPr>
          <a:xfrm>
            <a:off x="-64008" y="168678"/>
            <a:ext cx="12320016" cy="491934"/>
          </a:xfrm>
          <a:prstGeom prst="rect">
            <a:avLst/>
          </a:prstGeom>
          <a:solidFill>
            <a:srgbClr val="F9D8D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Mistake 4: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Not consistently A/B testing or testing multiple changes at once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982417C-B612-AF60-6129-B705A25E9D73}"/>
              </a:ext>
            </a:extLst>
          </p:cNvPr>
          <p:cNvSpPr/>
          <p:nvPr/>
        </p:nvSpPr>
        <p:spPr>
          <a:xfrm>
            <a:off x="-64008" y="5717525"/>
            <a:ext cx="12320016" cy="4933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Fix: </a:t>
            </a:r>
            <a:r>
              <a:rPr lang="en-US" sz="2400" b="1" dirty="0">
                <a:solidFill>
                  <a:schemeClr val="tx1"/>
                </a:solidFill>
              </a:rPr>
              <a:t>Consistently A/B test</a:t>
            </a:r>
            <a:r>
              <a:rPr lang="en-US" sz="2400" dirty="0">
                <a:solidFill>
                  <a:schemeClr val="tx1"/>
                </a:solidFill>
              </a:rPr>
              <a:t>, isolating a </a:t>
            </a:r>
            <a:r>
              <a:rPr lang="en-US" sz="2400" b="1" dirty="0">
                <a:solidFill>
                  <a:schemeClr val="tx1"/>
                </a:solidFill>
              </a:rPr>
              <a:t>single variable </a:t>
            </a:r>
            <a:r>
              <a:rPr lang="en-US" sz="2400" dirty="0">
                <a:solidFill>
                  <a:schemeClr val="tx1"/>
                </a:solidFill>
              </a:rPr>
              <a:t>to clearly understand impact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0" name="Google Shape;326;p5">
            <a:extLst>
              <a:ext uri="{FF2B5EF4-FFF2-40B4-BE49-F238E27FC236}">
                <a16:creationId xmlns:a16="http://schemas.microsoft.com/office/drawing/2014/main" id="{8DBF381A-CA11-21FA-20B8-4B7AD7EF7C5E}"/>
              </a:ext>
            </a:extLst>
          </p:cNvPr>
          <p:cNvSpPr txBox="1">
            <a:spLocks/>
          </p:cNvSpPr>
          <p:nvPr/>
        </p:nvSpPr>
        <p:spPr>
          <a:xfrm>
            <a:off x="3187082" y="1189268"/>
            <a:ext cx="8401699" cy="39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ꟷ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ꟷ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ꟷ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ꟷ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spcBef>
                <a:spcPts val="0"/>
              </a:spcBef>
            </a:pPr>
            <a:r>
              <a:rPr lang="en-US" b="1" dirty="0">
                <a:solidFill>
                  <a:schemeClr val="tx1"/>
                </a:solidFill>
              </a:rPr>
              <a:t>Subject lines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Monitor impact to 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open rates 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Test adding dynamic fields, CTAs, Questions, familiar vs. formal tone, questions, etc.</a:t>
            </a:r>
          </a:p>
          <a:p>
            <a:pPr marL="0" indent="0">
              <a:spcBef>
                <a:spcPts val="0"/>
              </a:spcBef>
            </a:pPr>
            <a:r>
              <a:rPr lang="en-US" b="1" dirty="0">
                <a:solidFill>
                  <a:schemeClr val="tx1"/>
                </a:solidFill>
              </a:rPr>
              <a:t>Email body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Monitor impact to 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reply rates 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Short vs. long, value add vs. challenger, aggressive vs. passive, industry specific vs. generic, data driven, casual vs. formal, include/exclude pricing, etc. </a:t>
            </a:r>
          </a:p>
          <a:p>
            <a:pPr marL="0" indent="0">
              <a:spcBef>
                <a:spcPts val="0"/>
              </a:spcBef>
            </a:pPr>
            <a:r>
              <a:rPr lang="en-US" b="1" dirty="0">
                <a:solidFill>
                  <a:schemeClr val="tx1"/>
                </a:solidFill>
              </a:rPr>
              <a:t>Cadence structure 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Monitor impact to both 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open and reply rates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Toggle on/off an entire step, automate vs. manual, new thread vs. threaded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tx1"/>
                </a:solidFill>
              </a:rPr>
              <a:t>Note: Be careful if trying to test the </a:t>
            </a:r>
            <a:r>
              <a:rPr lang="en-US" b="1" i="1" dirty="0">
                <a:solidFill>
                  <a:schemeClr val="tx1"/>
                </a:solidFill>
              </a:rPr>
              <a:t>order</a:t>
            </a:r>
            <a:r>
              <a:rPr lang="en-US" i="1" dirty="0">
                <a:solidFill>
                  <a:schemeClr val="tx1"/>
                </a:solidFill>
              </a:rPr>
              <a:t> of steps within a cadence via an A/B test.  Typically best practice is to test this via a separate cadence load as it can be difficult to manage contacts through the steps </a:t>
            </a:r>
            <a:endParaRPr lang="en-US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</a:pPr>
            <a:r>
              <a:rPr lang="en-US" b="1" dirty="0">
                <a:solidFill>
                  <a:schemeClr val="tx1"/>
                </a:solidFill>
              </a:rPr>
              <a:t>Attachments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Monitor impact to both 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open and reply rates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Include/exclude attachments, include/exclude links, include/exclude videos, longer attachments vs. one pagers, value add vs. capabilities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53C62AF-8BAF-787C-F3AA-04AC08DEBDC3}"/>
              </a:ext>
            </a:extLst>
          </p:cNvPr>
          <p:cNvSpPr/>
          <p:nvPr/>
        </p:nvSpPr>
        <p:spPr>
          <a:xfrm>
            <a:off x="352459" y="1090794"/>
            <a:ext cx="2603806" cy="419654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/>
              <a:t>CCG Tips</a:t>
            </a:r>
          </a:p>
          <a:p>
            <a:pPr algn="ctr"/>
            <a:endParaRPr lang="en-US" b="1" dirty="0"/>
          </a:p>
          <a:p>
            <a:pPr algn="ctr"/>
            <a:r>
              <a:rPr lang="en-US" dirty="0"/>
              <a:t>A/B tests are arguably the </a:t>
            </a:r>
            <a:r>
              <a:rPr lang="en-US" b="1" dirty="0"/>
              <a:t>single most important </a:t>
            </a:r>
            <a:r>
              <a:rPr lang="en-US" dirty="0"/>
              <a:t>capability within Salesloft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Be sure to </a:t>
            </a:r>
            <a:r>
              <a:rPr lang="en-US" b="1" dirty="0"/>
              <a:t>consistently test </a:t>
            </a:r>
            <a:r>
              <a:rPr lang="en-US" dirty="0"/>
              <a:t>to refresh messaging and stay relevant in the marketplace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Isolate </a:t>
            </a:r>
            <a:r>
              <a:rPr lang="en-US" b="1" dirty="0"/>
              <a:t>one variable at a time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Here are some thought starters on tests to run …</a:t>
            </a: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F8CDD589-BF0A-F4EC-043F-2CD8E9C3C9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67317" y="6432909"/>
            <a:ext cx="889958" cy="19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24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74E9A9DD-38FE-11A1-954A-5F8D6E21A3EC}"/>
              </a:ext>
            </a:extLst>
          </p:cNvPr>
          <p:cNvSpPr/>
          <p:nvPr/>
        </p:nvSpPr>
        <p:spPr>
          <a:xfrm>
            <a:off x="-64008" y="168678"/>
            <a:ext cx="12320016" cy="491934"/>
          </a:xfrm>
          <a:prstGeom prst="rect">
            <a:avLst/>
          </a:prstGeom>
          <a:solidFill>
            <a:srgbClr val="F9D8D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Mistake 5: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No standardized cadence review process</a:t>
            </a:r>
          </a:p>
        </p:txBody>
      </p:sp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EF2026D3-B47B-4E97-9D50-BCEF7698AFE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1" name="think-cell Slide" r:id="rId5" imgW="709" imgH="707" progId="TCLayout.ActiveDocument.1">
                  <p:embed/>
                </p:oleObj>
              </mc:Choice>
              <mc:Fallback>
                <p:oleObj name="think-cell Slide" r:id="rId5" imgW="709" imgH="707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EF2026D3-B47B-4E97-9D50-BCEF7698A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Google Shape;709;p21">
            <a:extLst>
              <a:ext uri="{FF2B5EF4-FFF2-40B4-BE49-F238E27FC236}">
                <a16:creationId xmlns:a16="http://schemas.microsoft.com/office/drawing/2014/main" id="{229B7CB4-54D3-406A-942C-E39EA9619B16}"/>
              </a:ext>
            </a:extLst>
          </p:cNvPr>
          <p:cNvSpPr txBox="1">
            <a:spLocks/>
          </p:cNvSpPr>
          <p:nvPr/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00000000-1234-1234-1234-123412341234}" type="slidenum">
              <a:rPr lang="en-US" sz="1000" smtClean="0"/>
              <a:pPr algn="r"/>
              <a:t>12</a:t>
            </a:fld>
            <a:endParaRPr lang="en-US" sz="1000" dirty="0"/>
          </a:p>
        </p:txBody>
      </p:sp>
      <p:sp>
        <p:nvSpPr>
          <p:cNvPr id="42" name="Text Placeholder 4">
            <a:extLst>
              <a:ext uri="{FF2B5EF4-FFF2-40B4-BE49-F238E27FC236}">
                <a16:creationId xmlns:a16="http://schemas.microsoft.com/office/drawing/2014/main" id="{5D591552-0420-4589-97E6-5FCDEA45F53D}"/>
              </a:ext>
            </a:extLst>
          </p:cNvPr>
          <p:cNvSpPr txBox="1">
            <a:spLocks/>
          </p:cNvSpPr>
          <p:nvPr/>
        </p:nvSpPr>
        <p:spPr>
          <a:xfrm>
            <a:off x="248575" y="1101894"/>
            <a:ext cx="11577788" cy="396000"/>
          </a:xfrm>
          <a:prstGeom prst="rect">
            <a:avLst/>
          </a:prstGeom>
        </p:spPr>
        <p:txBody>
          <a:bodyPr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600" dirty="0"/>
              <a:t>The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</a:rPr>
              <a:t>purpose of the cadence committee is to </a:t>
            </a:r>
            <a:r>
              <a:rPr lang="en-US" sz="1600" dirty="0"/>
              <a:t>address any outstanding concerns, trends, or areas for improvement within the existing team cadence ecosystem in an effort to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</a:rPr>
              <a:t>increase adoption and effectiveness of outreach</a:t>
            </a:r>
          </a:p>
        </p:txBody>
      </p:sp>
      <p:sp>
        <p:nvSpPr>
          <p:cNvPr id="43" name="Slide Number Placeholder 6">
            <a:extLst>
              <a:ext uri="{FF2B5EF4-FFF2-40B4-BE49-F238E27FC236}">
                <a16:creationId xmlns:a16="http://schemas.microsoft.com/office/drawing/2014/main" id="{EBC91898-3391-4550-A06B-03AD0D9E7F38}"/>
              </a:ext>
            </a:extLst>
          </p:cNvPr>
          <p:cNvSpPr txBox="1">
            <a:spLocks/>
          </p:cNvSpPr>
          <p:nvPr/>
        </p:nvSpPr>
        <p:spPr>
          <a:xfrm>
            <a:off x="10856913" y="6390000"/>
            <a:ext cx="969962" cy="19685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>
              <a:buClrTx/>
              <a:buFontTx/>
              <a:buNone/>
              <a:defRPr/>
            </a:pPr>
            <a:fld id="{4034BEE3-566C-4068-A777-C3A4762E861B}" type="slidenum">
              <a:rPr lang="en-GB" sz="1000" kern="1200" smtClean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algn="r">
                <a:buClrTx/>
                <a:buFontTx/>
                <a:buNone/>
                <a:defRPr/>
              </a:pPr>
              <a:t>12</a:t>
            </a:fld>
            <a:endParaRPr lang="en-GB" sz="1000" kern="1200" dirty="0">
              <a:solidFill>
                <a:prstClr val="black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D1575AA-5388-5192-839B-C4FE37DDFB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7915" y="2960974"/>
            <a:ext cx="2179370" cy="5055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B1D52DA-7EFC-DEF2-C9D4-815675365874}"/>
              </a:ext>
            </a:extLst>
          </p:cNvPr>
          <p:cNvSpPr txBox="1"/>
          <p:nvPr/>
        </p:nvSpPr>
        <p:spPr>
          <a:xfrm>
            <a:off x="3305579" y="1986931"/>
            <a:ext cx="24240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Review cadence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activity &amp; performance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1A3E870-2BE2-8182-EDF3-2166BB99CF75}"/>
              </a:ext>
            </a:extLst>
          </p:cNvPr>
          <p:cNvSpPr txBox="1"/>
          <p:nvPr/>
        </p:nvSpPr>
        <p:spPr>
          <a:xfrm>
            <a:off x="3346257" y="3958456"/>
            <a:ext cx="22610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Review cadence KPIs with the team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Identify areas that are working well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Identify steps that you want to A/B test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Align on A/B tests to put into place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0A0F235-4344-FD32-428B-3282CC921B61}"/>
              </a:ext>
            </a:extLst>
          </p:cNvPr>
          <p:cNvSpPr txBox="1"/>
          <p:nvPr/>
        </p:nvSpPr>
        <p:spPr>
          <a:xfrm>
            <a:off x="6027128" y="1986931"/>
            <a:ext cx="2723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Highlight A/B test results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&amp; cadence updates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BE817C5-1CFA-9A28-37B4-4C97412456AE}"/>
              </a:ext>
            </a:extLst>
          </p:cNvPr>
          <p:cNvSpPr txBox="1"/>
          <p:nvPr/>
        </p:nvSpPr>
        <p:spPr>
          <a:xfrm>
            <a:off x="6089161" y="3982786"/>
            <a:ext cx="26617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Review current A/B tests in market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Highlight any changes that are recommended as a result of these tests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7E52BBB-38EB-52C1-8386-2BBFD623132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42520" y="2534839"/>
            <a:ext cx="2293046" cy="12801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427C6A5-E213-A729-85B4-7915AD8F140C}"/>
              </a:ext>
            </a:extLst>
          </p:cNvPr>
          <p:cNvSpPr txBox="1"/>
          <p:nvPr/>
        </p:nvSpPr>
        <p:spPr>
          <a:xfrm>
            <a:off x="9537736" y="1944379"/>
            <a:ext cx="165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Plan future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enhancements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F54332C-A705-2D6E-A4A2-455874F53713}"/>
              </a:ext>
            </a:extLst>
          </p:cNvPr>
          <p:cNvSpPr txBox="1"/>
          <p:nvPr/>
        </p:nvSpPr>
        <p:spPr>
          <a:xfrm>
            <a:off x="9216259" y="3943794"/>
            <a:ext cx="2661797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Collect team feedback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Share ride-along feedback &amp; findings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Align on new cadence launches and priorities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D1A101F-2A27-D09A-5CC4-B64B7AF1D6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93137" y="2534839"/>
            <a:ext cx="2293046" cy="12801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17A7D3E7-EA18-61FF-2792-E638E05D496B}"/>
              </a:ext>
            </a:extLst>
          </p:cNvPr>
          <p:cNvSpPr/>
          <p:nvPr/>
        </p:nvSpPr>
        <p:spPr>
          <a:xfrm>
            <a:off x="-64008" y="5717525"/>
            <a:ext cx="12320016" cy="4933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Fix: </a:t>
            </a:r>
            <a:r>
              <a:rPr lang="en-US" sz="2400" dirty="0">
                <a:solidFill>
                  <a:schemeClr val="tx1"/>
                </a:solidFill>
              </a:rPr>
              <a:t>Implement structure &amp; process via a </a:t>
            </a:r>
            <a:r>
              <a:rPr lang="en-US" sz="2400" b="1" dirty="0">
                <a:solidFill>
                  <a:schemeClr val="tx1"/>
                </a:solidFill>
              </a:rPr>
              <a:t>cadence committee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8672494E-7B83-D67B-FFA6-775799EFDD96}"/>
              </a:ext>
            </a:extLst>
          </p:cNvPr>
          <p:cNvSpPr/>
          <p:nvPr/>
        </p:nvSpPr>
        <p:spPr>
          <a:xfrm>
            <a:off x="313944" y="2018381"/>
            <a:ext cx="2822448" cy="3216495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/>
              <a:t>CCG Tips</a:t>
            </a:r>
          </a:p>
          <a:p>
            <a:pPr algn="ctr"/>
            <a:endParaRPr lang="en-US" sz="1800" b="1" dirty="0"/>
          </a:p>
          <a:p>
            <a:pPr algn="ctr"/>
            <a:r>
              <a:rPr lang="en-US" dirty="0"/>
              <a:t>Include </a:t>
            </a:r>
            <a:r>
              <a:rPr lang="en-US" b="1" dirty="0"/>
              <a:t>sales managers </a:t>
            </a:r>
            <a:r>
              <a:rPr lang="en-US" b="1" i="1" dirty="0"/>
              <a:t>AND </a:t>
            </a:r>
            <a:r>
              <a:rPr lang="en-US" b="1" dirty="0"/>
              <a:t>account reps</a:t>
            </a:r>
            <a:r>
              <a:rPr lang="en-US" dirty="0"/>
              <a:t> in the committee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No more than </a:t>
            </a:r>
            <a:r>
              <a:rPr lang="en-US" b="1" dirty="0"/>
              <a:t>5 committee members</a:t>
            </a:r>
            <a:r>
              <a:rPr lang="en-US" dirty="0"/>
              <a:t> (they can rotate)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Make sure you meet </a:t>
            </a:r>
            <a:r>
              <a:rPr lang="en-US" b="1" dirty="0"/>
              <a:t>at least monthly</a:t>
            </a:r>
          </a:p>
        </p:txBody>
      </p:sp>
      <p:pic>
        <p:nvPicPr>
          <p:cNvPr id="24" name="Picture 23" descr="Logo&#10;&#10;Description automatically generated">
            <a:extLst>
              <a:ext uri="{FF2B5EF4-FFF2-40B4-BE49-F238E27FC236}">
                <a16:creationId xmlns:a16="http://schemas.microsoft.com/office/drawing/2014/main" id="{51ECD244-ACC1-8B0F-F568-10106F26D4A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67317" y="6432909"/>
            <a:ext cx="889958" cy="19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98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EF2026D3-B47B-4E97-9D50-BCEF7698AFE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3" name="think-cell Slide" r:id="rId5" imgW="709" imgH="707" progId="TCLayout.ActiveDocument.1">
                  <p:embed/>
                </p:oleObj>
              </mc:Choice>
              <mc:Fallback>
                <p:oleObj name="think-cell Slide" r:id="rId5" imgW="709" imgH="707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EF2026D3-B47B-4E97-9D50-BCEF7698A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Google Shape;709;p21">
            <a:extLst>
              <a:ext uri="{FF2B5EF4-FFF2-40B4-BE49-F238E27FC236}">
                <a16:creationId xmlns:a16="http://schemas.microsoft.com/office/drawing/2014/main" id="{229B7CB4-54D3-406A-942C-E39EA9619B16}"/>
              </a:ext>
            </a:extLst>
          </p:cNvPr>
          <p:cNvSpPr txBox="1">
            <a:spLocks/>
          </p:cNvSpPr>
          <p:nvPr/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00000000-1234-1234-1234-123412341234}" type="slidenum">
              <a:rPr lang="en-US" sz="1000" smtClean="0"/>
              <a:pPr algn="r"/>
              <a:t>13</a:t>
            </a:fld>
            <a:endParaRPr lang="en-US" sz="1000" dirty="0"/>
          </a:p>
        </p:txBody>
      </p:sp>
      <p:sp>
        <p:nvSpPr>
          <p:cNvPr id="43" name="Slide Number Placeholder 6">
            <a:extLst>
              <a:ext uri="{FF2B5EF4-FFF2-40B4-BE49-F238E27FC236}">
                <a16:creationId xmlns:a16="http://schemas.microsoft.com/office/drawing/2014/main" id="{EBC91898-3391-4550-A06B-03AD0D9E7F38}"/>
              </a:ext>
            </a:extLst>
          </p:cNvPr>
          <p:cNvSpPr txBox="1">
            <a:spLocks/>
          </p:cNvSpPr>
          <p:nvPr/>
        </p:nvSpPr>
        <p:spPr>
          <a:xfrm>
            <a:off x="10856913" y="6390000"/>
            <a:ext cx="969962" cy="19685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>
              <a:buClrTx/>
              <a:buFontTx/>
              <a:buNone/>
              <a:defRPr/>
            </a:pPr>
            <a:fld id="{4034BEE3-566C-4068-A777-C3A4762E861B}" type="slidenum">
              <a:rPr lang="en-GB" sz="1000" kern="1200" smtClean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algn="r">
                <a:buClrTx/>
                <a:buFontTx/>
                <a:buNone/>
                <a:defRPr/>
              </a:pPr>
              <a:t>13</a:t>
            </a:fld>
            <a:endParaRPr lang="en-GB" sz="1000" kern="1200" dirty="0">
              <a:solidFill>
                <a:prstClr val="black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234F289-A9FC-8111-1E7C-2831A4D64FCE}"/>
              </a:ext>
            </a:extLst>
          </p:cNvPr>
          <p:cNvSpPr/>
          <p:nvPr/>
        </p:nvSpPr>
        <p:spPr>
          <a:xfrm>
            <a:off x="-64008" y="168678"/>
            <a:ext cx="12320016" cy="491934"/>
          </a:xfrm>
          <a:prstGeom prst="rect">
            <a:avLst/>
          </a:prstGeom>
          <a:solidFill>
            <a:srgbClr val="F9D8D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Mistake 6: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Not adding new contacts to your cadence </a:t>
            </a:r>
            <a:r>
              <a:rPr lang="en-US" sz="2400" b="1" dirty="0">
                <a:solidFill>
                  <a:schemeClr val="tx1"/>
                </a:solidFill>
              </a:rPr>
              <a:t>every day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F9922AF-C318-1934-1DBF-6E3A9E5872AC}"/>
              </a:ext>
            </a:extLst>
          </p:cNvPr>
          <p:cNvSpPr/>
          <p:nvPr/>
        </p:nvSpPr>
        <p:spPr>
          <a:xfrm>
            <a:off x="-64008" y="5717525"/>
            <a:ext cx="12320016" cy="4933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Fix: </a:t>
            </a:r>
            <a:r>
              <a:rPr lang="en-US" sz="2400" dirty="0">
                <a:solidFill>
                  <a:schemeClr val="tx1"/>
                </a:solidFill>
              </a:rPr>
              <a:t>Set &amp; execute against </a:t>
            </a:r>
            <a:r>
              <a:rPr lang="en-US" sz="2400" b="1" dirty="0">
                <a:solidFill>
                  <a:schemeClr val="tx1"/>
                </a:solidFill>
              </a:rPr>
              <a:t>daily</a:t>
            </a:r>
            <a:r>
              <a:rPr lang="en-US" sz="2400" dirty="0">
                <a:solidFill>
                  <a:schemeClr val="tx1"/>
                </a:solidFill>
              </a:rPr>
              <a:t> targets for new contacts, emails, calls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AFF528-37A0-14A9-60AE-4F1121FB0582}"/>
              </a:ext>
            </a:extLst>
          </p:cNvPr>
          <p:cNvSpPr txBox="1"/>
          <p:nvPr/>
        </p:nvSpPr>
        <p:spPr>
          <a:xfrm>
            <a:off x="1176958" y="2104138"/>
            <a:ext cx="175150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accent6">
                    <a:lumMod val="50000"/>
                  </a:schemeClr>
                </a:solidFill>
              </a:rPr>
              <a:t>20+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algn="ctr"/>
            <a:endParaRPr lang="en-US" sz="2400" b="1" dirty="0">
              <a:solidFill>
                <a:schemeClr val="accent1"/>
              </a:solidFill>
            </a:endParaRPr>
          </a:p>
          <a:p>
            <a:pPr algn="ctr"/>
            <a:endParaRPr lang="en-US" sz="2400" b="1" dirty="0">
              <a:solidFill>
                <a:schemeClr val="accent1"/>
              </a:solidFill>
            </a:endParaRPr>
          </a:p>
          <a:p>
            <a:pPr algn="ctr"/>
            <a:endParaRPr lang="en-US" sz="2400" b="1" dirty="0">
              <a:solidFill>
                <a:schemeClr val="accent1"/>
              </a:solidFill>
            </a:endParaRPr>
          </a:p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</a:rPr>
              <a:t>New Contacts</a:t>
            </a:r>
          </a:p>
          <a:p>
            <a:pPr algn="ctr"/>
            <a:r>
              <a:rPr lang="en-US" sz="1800" b="1" i="1" dirty="0">
                <a:solidFill>
                  <a:schemeClr val="tx1"/>
                </a:solidFill>
              </a:rPr>
              <a:t>per day</a:t>
            </a:r>
          </a:p>
          <a:p>
            <a:pPr algn="ctr"/>
            <a:endParaRPr lang="en-US" sz="1800" b="1" dirty="0">
              <a:solidFill>
                <a:schemeClr val="accent1"/>
              </a:solidFill>
            </a:endParaRPr>
          </a:p>
        </p:txBody>
      </p:sp>
      <p:pic>
        <p:nvPicPr>
          <p:cNvPr id="13" name="Graphic 12" descr="Email outline">
            <a:extLst>
              <a:ext uri="{FF2B5EF4-FFF2-40B4-BE49-F238E27FC236}">
                <a16:creationId xmlns:a16="http://schemas.microsoft.com/office/drawing/2014/main" id="{D42BC405-CBB6-6536-AD95-43DD88C8B2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3747314" y="2858858"/>
            <a:ext cx="999372" cy="999372"/>
          </a:xfrm>
          <a:prstGeom prst="rect">
            <a:avLst/>
          </a:prstGeom>
        </p:spPr>
      </p:pic>
      <p:pic>
        <p:nvPicPr>
          <p:cNvPr id="14" name="Graphic 13" descr="Receiver outline">
            <a:extLst>
              <a:ext uri="{FF2B5EF4-FFF2-40B4-BE49-F238E27FC236}">
                <a16:creationId xmlns:a16="http://schemas.microsoft.com/office/drawing/2014/main" id="{897FF55F-663B-616A-59B1-0DCA1BD79FB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5966319" y="2858858"/>
            <a:ext cx="999372" cy="99937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D6294D6-CD1F-19FF-849F-E1D677C02205}"/>
              </a:ext>
            </a:extLst>
          </p:cNvPr>
          <p:cNvSpPr txBox="1"/>
          <p:nvPr/>
        </p:nvSpPr>
        <p:spPr>
          <a:xfrm>
            <a:off x="3435657" y="2104138"/>
            <a:ext cx="166186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accent6">
                    <a:lumMod val="50000"/>
                  </a:schemeClr>
                </a:solidFill>
              </a:rPr>
              <a:t>30+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algn="ctr"/>
            <a:endParaRPr lang="en-US" sz="2400" b="1" dirty="0">
              <a:solidFill>
                <a:schemeClr val="accent1"/>
              </a:solidFill>
            </a:endParaRPr>
          </a:p>
          <a:p>
            <a:pPr algn="ctr"/>
            <a:endParaRPr lang="en-US" sz="2400" b="1" dirty="0">
              <a:solidFill>
                <a:schemeClr val="accent1"/>
              </a:solidFill>
            </a:endParaRPr>
          </a:p>
          <a:p>
            <a:pPr algn="ctr"/>
            <a:endParaRPr lang="en-US" sz="2400" b="1" dirty="0">
              <a:solidFill>
                <a:schemeClr val="accent1"/>
              </a:solidFill>
            </a:endParaRPr>
          </a:p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</a:rPr>
              <a:t>Emails</a:t>
            </a:r>
          </a:p>
          <a:p>
            <a:pPr algn="ctr"/>
            <a:r>
              <a:rPr lang="en-US" sz="1800" b="1" i="1" dirty="0">
                <a:solidFill>
                  <a:schemeClr val="tx1"/>
                </a:solidFill>
              </a:rPr>
              <a:t>per day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422E89D-0861-CECC-DDEE-358BAF6E5627}"/>
              </a:ext>
            </a:extLst>
          </p:cNvPr>
          <p:cNvSpPr txBox="1"/>
          <p:nvPr/>
        </p:nvSpPr>
        <p:spPr>
          <a:xfrm>
            <a:off x="5604712" y="2104138"/>
            <a:ext cx="182885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accent6">
                    <a:lumMod val="50000"/>
                  </a:schemeClr>
                </a:solidFill>
              </a:rPr>
              <a:t>10+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algn="ctr"/>
            <a:endParaRPr lang="en-US" sz="2400" b="1" dirty="0">
              <a:solidFill>
                <a:schemeClr val="accent1"/>
              </a:solidFill>
            </a:endParaRPr>
          </a:p>
          <a:p>
            <a:pPr algn="ctr"/>
            <a:endParaRPr lang="en-US" sz="2400" b="1" dirty="0">
              <a:solidFill>
                <a:schemeClr val="accent1"/>
              </a:solidFill>
            </a:endParaRPr>
          </a:p>
          <a:p>
            <a:pPr algn="ctr"/>
            <a:endParaRPr lang="en-US" sz="2400" b="1" dirty="0">
              <a:solidFill>
                <a:schemeClr val="accent1"/>
              </a:solidFill>
            </a:endParaRPr>
          </a:p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</a:rPr>
              <a:t>Phone Calls</a:t>
            </a:r>
          </a:p>
          <a:p>
            <a:pPr algn="ctr"/>
            <a:r>
              <a:rPr lang="en-US" sz="1800" b="1" i="1" dirty="0">
                <a:solidFill>
                  <a:schemeClr val="tx1"/>
                </a:solidFill>
              </a:rPr>
              <a:t>per day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AE9B2570-ACCB-DD56-6DBF-1197AF80068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444746" y="2855522"/>
            <a:ext cx="1149278" cy="999372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8012793-1B2B-C330-2651-25FDDA364CE5}"/>
              </a:ext>
            </a:extLst>
          </p:cNvPr>
          <p:cNvSpPr/>
          <p:nvPr/>
        </p:nvSpPr>
        <p:spPr>
          <a:xfrm>
            <a:off x="8176334" y="1127465"/>
            <a:ext cx="3056493" cy="405429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/>
              <a:t>CCG Tips</a:t>
            </a:r>
          </a:p>
          <a:p>
            <a:pPr algn="ctr"/>
            <a:endParaRPr lang="en-US" sz="1800" b="1" dirty="0"/>
          </a:p>
          <a:p>
            <a:pPr algn="ctr"/>
            <a:r>
              <a:rPr lang="en-US" dirty="0"/>
              <a:t>Countless reps call out the </a:t>
            </a:r>
            <a:r>
              <a:rPr lang="en-US" b="1" dirty="0"/>
              <a:t>pain of having to complete too many steps on a given day </a:t>
            </a:r>
            <a:r>
              <a:rPr lang="en-US" dirty="0"/>
              <a:t>(i.e. phone calls)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This is often a result of </a:t>
            </a:r>
            <a:r>
              <a:rPr lang="en-US" b="1" dirty="0"/>
              <a:t>batch loading</a:t>
            </a:r>
            <a:r>
              <a:rPr lang="en-US" dirty="0"/>
              <a:t> contacts to a cadence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It’s </a:t>
            </a:r>
            <a:r>
              <a:rPr lang="en-US" b="1" dirty="0"/>
              <a:t>essential to set a daily pace and stick to it </a:t>
            </a:r>
            <a:r>
              <a:rPr lang="en-US" dirty="0"/>
              <a:t>to make sure you are completing all steps on time and maximizing your chances of success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284B2A-5741-8568-1495-CE9DB8068106}"/>
              </a:ext>
            </a:extLst>
          </p:cNvPr>
          <p:cNvSpPr txBox="1"/>
          <p:nvPr/>
        </p:nvSpPr>
        <p:spPr>
          <a:xfrm>
            <a:off x="3032565" y="1509547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u="sng" dirty="0"/>
              <a:t>Example Daily Pacing</a:t>
            </a:r>
          </a:p>
        </p:txBody>
      </p:sp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8C579DC6-5C53-F402-717C-FAAE8CA9FBF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7317" y="6432909"/>
            <a:ext cx="889958" cy="19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865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EF2026D3-B47B-4E97-9D50-BCEF7698AFE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45" name="think-cell Slide" r:id="rId5" imgW="709" imgH="707" progId="TCLayout.ActiveDocument.1">
                  <p:embed/>
                </p:oleObj>
              </mc:Choice>
              <mc:Fallback>
                <p:oleObj name="think-cell Slide" r:id="rId5" imgW="709" imgH="707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EF2026D3-B47B-4E97-9D50-BCEF7698A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Google Shape;709;p21">
            <a:extLst>
              <a:ext uri="{FF2B5EF4-FFF2-40B4-BE49-F238E27FC236}">
                <a16:creationId xmlns:a16="http://schemas.microsoft.com/office/drawing/2014/main" id="{229B7CB4-54D3-406A-942C-E39EA9619B16}"/>
              </a:ext>
            </a:extLst>
          </p:cNvPr>
          <p:cNvSpPr txBox="1">
            <a:spLocks/>
          </p:cNvSpPr>
          <p:nvPr/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00000000-1234-1234-1234-123412341234}" type="slidenum">
              <a:rPr lang="en-US" sz="1000" smtClean="0"/>
              <a:pPr algn="r"/>
              <a:t>14</a:t>
            </a:fld>
            <a:endParaRPr lang="en-US" sz="1000" dirty="0"/>
          </a:p>
        </p:txBody>
      </p:sp>
      <p:sp>
        <p:nvSpPr>
          <p:cNvPr id="43" name="Slide Number Placeholder 6">
            <a:extLst>
              <a:ext uri="{FF2B5EF4-FFF2-40B4-BE49-F238E27FC236}">
                <a16:creationId xmlns:a16="http://schemas.microsoft.com/office/drawing/2014/main" id="{EBC91898-3391-4550-A06B-03AD0D9E7F38}"/>
              </a:ext>
            </a:extLst>
          </p:cNvPr>
          <p:cNvSpPr txBox="1">
            <a:spLocks/>
          </p:cNvSpPr>
          <p:nvPr/>
        </p:nvSpPr>
        <p:spPr>
          <a:xfrm>
            <a:off x="10856913" y="6390000"/>
            <a:ext cx="969962" cy="19685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>
              <a:buClrTx/>
              <a:buFontTx/>
              <a:buNone/>
              <a:defRPr/>
            </a:pPr>
            <a:fld id="{4034BEE3-566C-4068-A777-C3A4762E861B}" type="slidenum">
              <a:rPr lang="en-GB" sz="1000" kern="1200" smtClean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algn="r">
                <a:buClrTx/>
                <a:buFontTx/>
                <a:buNone/>
                <a:defRPr/>
              </a:pPr>
              <a:t>14</a:t>
            </a:fld>
            <a:endParaRPr lang="en-GB" sz="1000" kern="1200" dirty="0">
              <a:solidFill>
                <a:prstClr val="black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8" name="Google Shape;1717;p105">
            <a:extLst>
              <a:ext uri="{FF2B5EF4-FFF2-40B4-BE49-F238E27FC236}">
                <a16:creationId xmlns:a16="http://schemas.microsoft.com/office/drawing/2014/main" id="{724055B8-1E90-E226-12D4-052D0A7721B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r="24821"/>
          <a:stretch/>
        </p:blipFill>
        <p:spPr>
          <a:xfrm>
            <a:off x="5055350" y="1504127"/>
            <a:ext cx="5985347" cy="3501004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69411"/>
              </a:srgbClr>
            </a:outerShdw>
          </a:effectLst>
        </p:spPr>
      </p:pic>
      <p:sp>
        <p:nvSpPr>
          <p:cNvPr id="9" name="Google Shape;1720;p105">
            <a:extLst>
              <a:ext uri="{FF2B5EF4-FFF2-40B4-BE49-F238E27FC236}">
                <a16:creationId xmlns:a16="http://schemas.microsoft.com/office/drawing/2014/main" id="{228461BA-3AFB-6F16-9BA6-0D70F4BE8B6F}"/>
              </a:ext>
            </a:extLst>
          </p:cNvPr>
          <p:cNvSpPr/>
          <p:nvPr/>
        </p:nvSpPr>
        <p:spPr>
          <a:xfrm>
            <a:off x="5152908" y="2271573"/>
            <a:ext cx="2380027" cy="2411895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chemeClr val="accent6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6C71730-4CD6-352B-C5B8-20FB0DA8C63B}"/>
              </a:ext>
            </a:extLst>
          </p:cNvPr>
          <p:cNvSpPr/>
          <p:nvPr/>
        </p:nvSpPr>
        <p:spPr>
          <a:xfrm>
            <a:off x="-64008" y="168678"/>
            <a:ext cx="12320016" cy="491934"/>
          </a:xfrm>
          <a:prstGeom prst="rect">
            <a:avLst/>
          </a:prstGeom>
          <a:solidFill>
            <a:srgbClr val="F9D8D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Mistake 7: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Only sending messages when cadence says it’s time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DA0E2DA-4E66-BDD1-723C-CE1AB3D9D906}"/>
              </a:ext>
            </a:extLst>
          </p:cNvPr>
          <p:cNvSpPr/>
          <p:nvPr/>
        </p:nvSpPr>
        <p:spPr>
          <a:xfrm>
            <a:off x="-64008" y="5717525"/>
            <a:ext cx="12320016" cy="4933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Fix: </a:t>
            </a:r>
            <a:r>
              <a:rPr lang="en-US" sz="2400" dirty="0">
                <a:solidFill>
                  <a:schemeClr val="tx1"/>
                </a:solidFill>
              </a:rPr>
              <a:t>Strike while the iron is hot! Utilize live feed for custom emails, videos &amp; calls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E89F776-0D06-B13F-A844-BBA8D20CAA68}"/>
              </a:ext>
            </a:extLst>
          </p:cNvPr>
          <p:cNvSpPr/>
          <p:nvPr/>
        </p:nvSpPr>
        <p:spPr>
          <a:xfrm>
            <a:off x="621438" y="1162975"/>
            <a:ext cx="3624104" cy="4194700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/>
              <a:t>CCG Tips</a:t>
            </a:r>
          </a:p>
          <a:p>
            <a:pPr algn="ctr"/>
            <a:endParaRPr lang="en-US" sz="1800" b="1" dirty="0"/>
          </a:p>
          <a:p>
            <a:pPr algn="ctr"/>
            <a:r>
              <a:rPr lang="en-US" dirty="0"/>
              <a:t>We teach our SDRs to </a:t>
            </a:r>
            <a:r>
              <a:rPr lang="en-US" b="1" dirty="0"/>
              <a:t>“live in the live feed”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Let Salesloft do the work of automating other steps, have your team </a:t>
            </a:r>
            <a:r>
              <a:rPr lang="en-US" b="1" dirty="0"/>
              <a:t>focus energy on their Hot Leads while their interest is piqued</a:t>
            </a:r>
            <a:r>
              <a:rPr lang="en-US" dirty="0"/>
              <a:t>!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We recommend </a:t>
            </a:r>
            <a:r>
              <a:rPr lang="en-US" b="1" dirty="0"/>
              <a:t>waiting ~1-2 hours </a:t>
            </a:r>
            <a:r>
              <a:rPr lang="en-US" dirty="0"/>
              <a:t>after they’ve become a hot lead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We set our </a:t>
            </a:r>
            <a:r>
              <a:rPr lang="en-US" b="1" dirty="0"/>
              <a:t>Hot Leads threshold to 3+ email opens</a:t>
            </a:r>
            <a:r>
              <a:rPr lang="en-US" dirty="0"/>
              <a:t> – check your admin settings to set what makes sense for your business</a:t>
            </a:r>
            <a:endParaRPr lang="en-US" b="1" dirty="0"/>
          </a:p>
        </p:txBody>
      </p:sp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A630FCB9-0581-2BEB-516C-C53A3C17BA8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67317" y="6432909"/>
            <a:ext cx="889958" cy="19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474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28918751-06BE-451A-A383-A0CF6C2E347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6" name="think-cell Slide" r:id="rId4" imgW="709" imgH="707" progId="TCLayout.ActiveDocument.1">
                  <p:embed/>
                </p:oleObj>
              </mc:Choice>
              <mc:Fallback>
                <p:oleObj name="think-cell Slide" r:id="rId4" imgW="709" imgH="707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28918751-06BE-451A-A383-A0CF6C2E347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9999" y="750758"/>
            <a:ext cx="11466875" cy="403200"/>
          </a:xfrm>
        </p:spPr>
        <p:txBody>
          <a:bodyPr vert="horz" anchor="ctr"/>
          <a:lstStyle/>
          <a:p>
            <a:r>
              <a:rPr lang="en-US" dirty="0"/>
              <a:t>Custom video, product placement, living in the live feed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5472AC-9B09-44AB-BF86-31987A7E5B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15</a:t>
            </a:fld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D65647-80C1-436C-B1E0-0FAAA87A433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8419" b="30943"/>
          <a:stretch/>
        </p:blipFill>
        <p:spPr>
          <a:xfrm>
            <a:off x="6325411" y="3760835"/>
            <a:ext cx="3974051" cy="14191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1510" name="Picture 6" descr="Thumbnail for the playlist OLLY + Bedrock Analytics">
            <a:hlinkClick r:id="rId7"/>
            <a:extLst>
              <a:ext uri="{FF2B5EF4-FFF2-40B4-BE49-F238E27FC236}">
                <a16:creationId xmlns:a16="http://schemas.microsoft.com/office/drawing/2014/main" id="{DB8C1529-1106-47C7-9036-B706868433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9771" y="1540852"/>
            <a:ext cx="3725333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E2C8F0A-500A-B1CF-2BEC-4E3006575F4C}"/>
              </a:ext>
            </a:extLst>
          </p:cNvPr>
          <p:cNvSpPr/>
          <p:nvPr/>
        </p:nvSpPr>
        <p:spPr>
          <a:xfrm>
            <a:off x="-64008" y="168678"/>
            <a:ext cx="12320016" cy="491934"/>
          </a:xfrm>
          <a:prstGeom prst="rect">
            <a:avLst/>
          </a:prstGeom>
          <a:solidFill>
            <a:srgbClr val="F9D8D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Mistake 8: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Not utilizing custom video effectively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547C189-500F-06D0-51EA-3856D2F125EE}"/>
              </a:ext>
            </a:extLst>
          </p:cNvPr>
          <p:cNvSpPr/>
          <p:nvPr/>
        </p:nvSpPr>
        <p:spPr>
          <a:xfrm>
            <a:off x="-64008" y="5717525"/>
            <a:ext cx="12320016" cy="4933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Fix: </a:t>
            </a:r>
            <a:r>
              <a:rPr lang="en-US" sz="2400" dirty="0">
                <a:solidFill>
                  <a:schemeClr val="tx1"/>
                </a:solidFill>
              </a:rPr>
              <a:t>Target your </a:t>
            </a:r>
            <a:r>
              <a:rPr lang="en-US" sz="2400" b="1" dirty="0">
                <a:solidFill>
                  <a:schemeClr val="tx1"/>
                </a:solidFill>
              </a:rPr>
              <a:t>hot leads with custom videos</a:t>
            </a:r>
            <a:r>
              <a:rPr lang="en-US" sz="2400" dirty="0">
                <a:solidFill>
                  <a:schemeClr val="tx1"/>
                </a:solidFill>
              </a:rPr>
              <a:t>. Have fun with it!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EBB22C68-943C-7A0F-D1DC-32DC590152C6}"/>
              </a:ext>
            </a:extLst>
          </p:cNvPr>
          <p:cNvSpPr/>
          <p:nvPr/>
        </p:nvSpPr>
        <p:spPr>
          <a:xfrm>
            <a:off x="2192902" y="1362347"/>
            <a:ext cx="3641336" cy="3997570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/>
              <a:t>CCG Tips</a:t>
            </a:r>
          </a:p>
          <a:p>
            <a:pPr algn="ctr"/>
            <a:endParaRPr lang="en-US" sz="1800" b="1" dirty="0"/>
          </a:p>
          <a:p>
            <a:pPr algn="ctr"/>
            <a:r>
              <a:rPr lang="en-US" dirty="0"/>
              <a:t>Be creative &amp; have fun! 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We personally love using </a:t>
            </a:r>
            <a:r>
              <a:rPr lang="en-US" b="1" dirty="0"/>
              <a:t>product placement </a:t>
            </a:r>
            <a:r>
              <a:rPr lang="en-US" dirty="0"/>
              <a:t>(see right), personal anecdotes, and white boards to build a custom thumbnail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Keep it brief – we </a:t>
            </a:r>
            <a:r>
              <a:rPr lang="en-US" b="1" dirty="0"/>
              <a:t>aim for 1 minute or less</a:t>
            </a:r>
          </a:p>
          <a:p>
            <a:pPr algn="ctr"/>
            <a:endParaRPr lang="en-US" dirty="0"/>
          </a:p>
          <a:p>
            <a:pPr algn="ctr"/>
            <a:r>
              <a:rPr lang="en-US" b="1" dirty="0"/>
              <a:t>No script.</a:t>
            </a:r>
            <a:r>
              <a:rPr lang="en-US" dirty="0"/>
              <a:t>  The less rehearsed you sound, the better.  </a:t>
            </a:r>
            <a:r>
              <a:rPr lang="en-US" b="1" dirty="0"/>
              <a:t>Be you!</a:t>
            </a:r>
            <a:endParaRPr lang="en-US" dirty="0"/>
          </a:p>
          <a:p>
            <a:pPr algn="ctr"/>
            <a:endParaRPr lang="en-US" b="1" dirty="0"/>
          </a:p>
          <a:p>
            <a:pPr algn="ctr"/>
            <a:r>
              <a:rPr lang="en-US" dirty="0"/>
              <a:t>Prioritize based on </a:t>
            </a:r>
            <a:r>
              <a:rPr lang="en-US" b="1" dirty="0"/>
              <a:t>live feed</a:t>
            </a:r>
          </a:p>
        </p:txBody>
      </p:sp>
      <p:pic>
        <p:nvPicPr>
          <p:cNvPr id="18" name="Picture 17" descr="Logo&#10;&#10;Description automatically generated">
            <a:extLst>
              <a:ext uri="{FF2B5EF4-FFF2-40B4-BE49-F238E27FC236}">
                <a16:creationId xmlns:a16="http://schemas.microsoft.com/office/drawing/2014/main" id="{3731348F-80ED-AE60-3171-D4A308B3126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67317" y="6432909"/>
            <a:ext cx="889958" cy="19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23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EF2026D3-B47B-4E97-9D50-BCEF7698AFE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37" name="think-cell Slide" r:id="rId5" imgW="709" imgH="707" progId="TCLayout.ActiveDocument.1">
                  <p:embed/>
                </p:oleObj>
              </mc:Choice>
              <mc:Fallback>
                <p:oleObj name="think-cell Slide" r:id="rId5" imgW="709" imgH="707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EF2026D3-B47B-4E97-9D50-BCEF7698A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Google Shape;709;p21">
            <a:extLst>
              <a:ext uri="{FF2B5EF4-FFF2-40B4-BE49-F238E27FC236}">
                <a16:creationId xmlns:a16="http://schemas.microsoft.com/office/drawing/2014/main" id="{229B7CB4-54D3-406A-942C-E39EA9619B16}"/>
              </a:ext>
            </a:extLst>
          </p:cNvPr>
          <p:cNvSpPr txBox="1">
            <a:spLocks/>
          </p:cNvSpPr>
          <p:nvPr/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00000000-1234-1234-1234-123412341234}" type="slidenum">
              <a:rPr lang="en-US" sz="1000" smtClean="0"/>
              <a:pPr algn="r"/>
              <a:t>16</a:t>
            </a:fld>
            <a:endParaRPr lang="en-US" sz="1000" dirty="0"/>
          </a:p>
        </p:txBody>
      </p:sp>
      <p:sp>
        <p:nvSpPr>
          <p:cNvPr id="43" name="Slide Number Placeholder 6">
            <a:extLst>
              <a:ext uri="{FF2B5EF4-FFF2-40B4-BE49-F238E27FC236}">
                <a16:creationId xmlns:a16="http://schemas.microsoft.com/office/drawing/2014/main" id="{EBC91898-3391-4550-A06B-03AD0D9E7F38}"/>
              </a:ext>
            </a:extLst>
          </p:cNvPr>
          <p:cNvSpPr txBox="1">
            <a:spLocks/>
          </p:cNvSpPr>
          <p:nvPr/>
        </p:nvSpPr>
        <p:spPr>
          <a:xfrm>
            <a:off x="10856913" y="6390000"/>
            <a:ext cx="969962" cy="19685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>
              <a:buClrTx/>
              <a:buFontTx/>
              <a:buNone/>
              <a:defRPr/>
            </a:pPr>
            <a:fld id="{4034BEE3-566C-4068-A777-C3A4762E861B}" type="slidenum">
              <a:rPr lang="en-GB" sz="1000" kern="1200" smtClean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algn="r">
                <a:buClrTx/>
                <a:buFontTx/>
                <a:buNone/>
                <a:defRPr/>
              </a:pPr>
              <a:t>16</a:t>
            </a:fld>
            <a:endParaRPr lang="en-GB" sz="1000" kern="1200" dirty="0">
              <a:solidFill>
                <a:prstClr val="black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926743E-8D15-099D-AE06-22440E5CD060}"/>
              </a:ext>
            </a:extLst>
          </p:cNvPr>
          <p:cNvSpPr/>
          <p:nvPr/>
        </p:nvSpPr>
        <p:spPr>
          <a:xfrm>
            <a:off x="-64008" y="168678"/>
            <a:ext cx="12320016" cy="491934"/>
          </a:xfrm>
          <a:prstGeom prst="rect">
            <a:avLst/>
          </a:prstGeom>
          <a:solidFill>
            <a:srgbClr val="F9D8D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Mistake 9: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Losing time by calling all prospects and leaving custom voicemails for each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8C9E7D0-F93C-23C8-BDC3-F5E89F7E81E6}"/>
              </a:ext>
            </a:extLst>
          </p:cNvPr>
          <p:cNvSpPr/>
          <p:nvPr/>
        </p:nvSpPr>
        <p:spPr>
          <a:xfrm>
            <a:off x="-64008" y="5717525"/>
            <a:ext cx="12320016" cy="4933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Fix: </a:t>
            </a:r>
            <a:r>
              <a:rPr lang="en-US" sz="2400" b="1" dirty="0">
                <a:solidFill>
                  <a:schemeClr val="tx1"/>
                </a:solidFill>
              </a:rPr>
              <a:t>Use the dialer</a:t>
            </a:r>
            <a:r>
              <a:rPr lang="en-US" sz="2400" dirty="0">
                <a:solidFill>
                  <a:schemeClr val="tx1"/>
                </a:solidFill>
              </a:rPr>
              <a:t>; prioritize your </a:t>
            </a:r>
            <a:r>
              <a:rPr lang="en-US" sz="2400" i="1" dirty="0">
                <a:solidFill>
                  <a:schemeClr val="tx1"/>
                </a:solidFill>
              </a:rPr>
              <a:t>hot leads</a:t>
            </a:r>
            <a:r>
              <a:rPr lang="en-US" sz="2400" dirty="0">
                <a:solidFill>
                  <a:schemeClr val="tx1"/>
                </a:solidFill>
              </a:rPr>
              <a:t>; </a:t>
            </a:r>
            <a:r>
              <a:rPr lang="en-US" sz="2400" b="1" dirty="0">
                <a:solidFill>
                  <a:schemeClr val="tx1"/>
                </a:solidFill>
              </a:rPr>
              <a:t>record drop-in VMs every morning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11A0F07-D51E-018D-AD2A-B90B0332EE4F}"/>
              </a:ext>
            </a:extLst>
          </p:cNvPr>
          <p:cNvSpPr/>
          <p:nvPr/>
        </p:nvSpPr>
        <p:spPr>
          <a:xfrm>
            <a:off x="6773662" y="1131433"/>
            <a:ext cx="4354908" cy="4115270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/>
              <a:t>CCG Tips</a:t>
            </a:r>
          </a:p>
          <a:p>
            <a:pPr algn="ctr"/>
            <a:endParaRPr lang="en-US" sz="1800" b="1" dirty="0"/>
          </a:p>
          <a:p>
            <a:pPr algn="ctr"/>
            <a:r>
              <a:rPr lang="en-US" dirty="0"/>
              <a:t>By using Salesloft’s dialer, you </a:t>
            </a:r>
            <a:r>
              <a:rPr lang="en-US" b="1" dirty="0"/>
              <a:t>can save time by leaving a “Drop-in voicemail” recording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Leaving 20 identical voicemails can be exhausting – don’t lose energy.  </a:t>
            </a:r>
            <a:r>
              <a:rPr lang="en-US" b="1" dirty="0"/>
              <a:t>Record your VM first thing in the morning so that your prospects can feel your excitement!</a:t>
            </a:r>
          </a:p>
          <a:p>
            <a:pPr algn="ctr"/>
            <a:endParaRPr lang="en-US" b="1" dirty="0"/>
          </a:p>
          <a:p>
            <a:pPr algn="ctr"/>
            <a:r>
              <a:rPr lang="en-US" dirty="0"/>
              <a:t>We find it is much more efficient to </a:t>
            </a:r>
            <a:r>
              <a:rPr lang="en-US" b="1" dirty="0"/>
              <a:t>focus calls and energy on your hot leads </a:t>
            </a:r>
            <a:r>
              <a:rPr lang="en-US" dirty="0"/>
              <a:t>(noticing a theme?) – these prospects are already interested and interacting with your messages</a:t>
            </a:r>
          </a:p>
        </p:txBody>
      </p:sp>
      <p:pic>
        <p:nvPicPr>
          <p:cNvPr id="12" name="Google Shape;567;ge90e1e6fa2_0_71">
            <a:extLst>
              <a:ext uri="{FF2B5EF4-FFF2-40B4-BE49-F238E27FC236}">
                <a16:creationId xmlns:a16="http://schemas.microsoft.com/office/drawing/2014/main" id="{34447F10-00DF-CE11-31C8-E61D5CF1168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469134" y="1016576"/>
            <a:ext cx="2005213" cy="28713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Google Shape;557;gea15eaafb8_0_6">
            <a:extLst>
              <a:ext uri="{FF2B5EF4-FFF2-40B4-BE49-F238E27FC236}">
                <a16:creationId xmlns:a16="http://schemas.microsoft.com/office/drawing/2014/main" id="{CC98676C-5743-A7E2-59C2-9DEFC949FAC8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15795" y="4124629"/>
            <a:ext cx="4511890" cy="12369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634ACC08-2884-8C64-5642-CB9A6916B12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67317" y="6432909"/>
            <a:ext cx="889958" cy="19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20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28918751-06BE-451A-A383-A0CF6C2E347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1" name="think-cell Slide" r:id="rId4" imgW="709" imgH="707" progId="TCLayout.ActiveDocument.1">
                  <p:embed/>
                </p:oleObj>
              </mc:Choice>
              <mc:Fallback>
                <p:oleObj name="think-cell Slide" r:id="rId4" imgW="709" imgH="707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28918751-06BE-451A-A383-A0CF6C2E347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5472AC-9B09-44AB-BF86-31987A7E5B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17</a:t>
            </a:fld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2C8F0A-500A-B1CF-2BEC-4E3006575F4C}"/>
              </a:ext>
            </a:extLst>
          </p:cNvPr>
          <p:cNvSpPr/>
          <p:nvPr/>
        </p:nvSpPr>
        <p:spPr>
          <a:xfrm>
            <a:off x="-64008" y="168678"/>
            <a:ext cx="12320016" cy="491934"/>
          </a:xfrm>
          <a:prstGeom prst="rect">
            <a:avLst/>
          </a:prstGeom>
          <a:solidFill>
            <a:srgbClr val="F9D8D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Mistake 10: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Spending too much time customizing messaging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547C189-500F-06D0-51EA-3856D2F125EE}"/>
              </a:ext>
            </a:extLst>
          </p:cNvPr>
          <p:cNvSpPr/>
          <p:nvPr/>
        </p:nvSpPr>
        <p:spPr>
          <a:xfrm>
            <a:off x="-64008" y="5695234"/>
            <a:ext cx="12320016" cy="4933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Fix: </a:t>
            </a:r>
            <a:r>
              <a:rPr lang="en-US" sz="2400" b="1" dirty="0">
                <a:solidFill>
                  <a:schemeClr val="tx1"/>
                </a:solidFill>
              </a:rPr>
              <a:t>Leverage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b="1" dirty="0">
                <a:solidFill>
                  <a:schemeClr val="tx1"/>
                </a:solidFill>
              </a:rPr>
              <a:t>team snippets</a:t>
            </a:r>
            <a:r>
              <a:rPr lang="en-US" sz="2400" dirty="0">
                <a:solidFill>
                  <a:schemeClr val="tx1"/>
                </a:solidFill>
              </a:rPr>
              <a:t> to streamline your team’s customization efforts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EBB22C68-943C-7A0F-D1DC-32DC590152C6}"/>
              </a:ext>
            </a:extLst>
          </p:cNvPr>
          <p:cNvSpPr/>
          <p:nvPr/>
        </p:nvSpPr>
        <p:spPr>
          <a:xfrm>
            <a:off x="435119" y="1190283"/>
            <a:ext cx="3641336" cy="3997570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/>
              <a:t>CCG Tips</a:t>
            </a:r>
          </a:p>
          <a:p>
            <a:pPr algn="ctr"/>
            <a:endParaRPr lang="en-US" sz="1800" b="1" dirty="0"/>
          </a:p>
          <a:p>
            <a:pPr algn="ctr"/>
            <a:r>
              <a:rPr lang="en-US" dirty="0"/>
              <a:t>Snippets can be used not only within cadences, but can also be accessed via your email agent – </a:t>
            </a:r>
            <a:r>
              <a:rPr lang="en-US" b="1" dirty="0"/>
              <a:t>it’s a great way to arm your team with objection handling responses, capabilities and more!</a:t>
            </a:r>
            <a:endParaRPr lang="en-US" dirty="0"/>
          </a:p>
          <a:p>
            <a:pPr algn="ctr"/>
            <a:endParaRPr lang="en-US" b="1" dirty="0"/>
          </a:p>
          <a:p>
            <a:pPr algn="ctr"/>
            <a:r>
              <a:rPr lang="en-US" dirty="0"/>
              <a:t>Building a standard list of customization snippets </a:t>
            </a:r>
            <a:r>
              <a:rPr lang="en-US" b="1" dirty="0"/>
              <a:t>helps guide your team to know exactly what and how to customize their messages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Put a placeholder in your cadences!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70ECF24-F668-F880-38B7-7361F2CFDB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37996" y="1754095"/>
            <a:ext cx="3160314" cy="28699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4C23EFE-CE66-EE44-2305-0FE48CACE67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7553"/>
          <a:stretch/>
        </p:blipFill>
        <p:spPr>
          <a:xfrm>
            <a:off x="4563267" y="1754096"/>
            <a:ext cx="3499584" cy="28699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A848245D-7E0A-6DE2-E0DB-35680DDCF460}"/>
              </a:ext>
            </a:extLst>
          </p:cNvPr>
          <p:cNvSpPr/>
          <p:nvPr/>
        </p:nvSpPr>
        <p:spPr>
          <a:xfrm>
            <a:off x="4563266" y="2875832"/>
            <a:ext cx="3304616" cy="24006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9A958271-F1E6-49B3-D268-C58982540192}"/>
              </a:ext>
            </a:extLst>
          </p:cNvPr>
          <p:cNvCxnSpPr>
            <a:cxnSpLocks/>
          </p:cNvCxnSpPr>
          <p:nvPr/>
        </p:nvCxnSpPr>
        <p:spPr>
          <a:xfrm>
            <a:off x="7951098" y="2995863"/>
            <a:ext cx="532661" cy="0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8002C45D-C7EB-CAF0-EB34-D8BA1526B6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67317" y="6432909"/>
            <a:ext cx="889958" cy="19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01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28918751-06BE-451A-A383-A0CF6C2E347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93" name="think-cell Slide" r:id="rId4" imgW="709" imgH="707" progId="TCLayout.ActiveDocument.1">
                  <p:embed/>
                </p:oleObj>
              </mc:Choice>
              <mc:Fallback>
                <p:oleObj name="think-cell Slide" r:id="rId4" imgW="709" imgH="707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28918751-06BE-451A-A383-A0CF6C2E347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66945" y="377682"/>
            <a:ext cx="11264622" cy="403200"/>
          </a:xfrm>
        </p:spPr>
        <p:txBody>
          <a:bodyPr vert="horz" anchor="ctr"/>
          <a:lstStyle/>
          <a:p>
            <a:r>
              <a:rPr lang="en-US" dirty="0"/>
              <a:t>CCG’s Cadence Best Practices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5472AC-9B09-44AB-BF86-31987A7E5B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18</a:t>
            </a:fld>
            <a:endParaRPr lang="en-GB" dirty="0"/>
          </a:p>
        </p:txBody>
      </p:sp>
      <p:pic>
        <p:nvPicPr>
          <p:cNvPr id="31" name="Picture 30" descr="Logo&#10;&#10;Description automatically generated">
            <a:extLst>
              <a:ext uri="{FF2B5EF4-FFF2-40B4-BE49-F238E27FC236}">
                <a16:creationId xmlns:a16="http://schemas.microsoft.com/office/drawing/2014/main" id="{09425B36-7638-DB81-251D-A21F50AF2E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7317" y="6432909"/>
            <a:ext cx="889958" cy="19794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F5236AD-621A-5E92-ACA8-2683ABB9DA9E}"/>
              </a:ext>
            </a:extLst>
          </p:cNvPr>
          <p:cNvSpPr txBox="1"/>
          <p:nvPr/>
        </p:nvSpPr>
        <p:spPr>
          <a:xfrm>
            <a:off x="562254" y="1207363"/>
            <a:ext cx="1126462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</a:rPr>
              <a:t>Automate prospecting &amp; contact management by 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</a:rPr>
              <a:t>mass importing contact info</a:t>
            </a:r>
            <a:r>
              <a:rPr lang="en-US" sz="1800" b="1" dirty="0">
                <a:solidFill>
                  <a:schemeClr val="tx1"/>
                </a:solidFill>
              </a:rPr>
              <a:t>; </a:t>
            </a:r>
            <a:r>
              <a:rPr lang="en-US" sz="1800" dirty="0">
                <a:solidFill>
                  <a:schemeClr val="tx1"/>
                </a:solidFill>
              </a:rPr>
              <a:t>Identify w/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</a:rPr>
              <a:t>Ride Alongs</a:t>
            </a:r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</a:rPr>
              <a:t>Leverage 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</a:rPr>
              <a:t>team cadences </a:t>
            </a:r>
            <a:r>
              <a:rPr lang="en-US" sz="1800" dirty="0">
                <a:solidFill>
                  <a:schemeClr val="tx1"/>
                </a:solidFill>
              </a:rPr>
              <a:t>with 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</a:rPr>
              <a:t>“sales” language</a:t>
            </a:r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</a:rPr>
              <a:t>Implement (and track) 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</a:rPr>
              <a:t>4 channels of communication </a:t>
            </a:r>
            <a:r>
              <a:rPr lang="en-US" sz="1800" dirty="0">
                <a:solidFill>
                  <a:schemeClr val="tx1"/>
                </a:solidFill>
              </a:rPr>
              <a:t>in Cadences</a:t>
            </a:r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</a:rPr>
              <a:t>Consistently A/B test</a:t>
            </a:r>
            <a:r>
              <a:rPr lang="en-US" sz="1800" dirty="0">
                <a:solidFill>
                  <a:schemeClr val="tx1"/>
                </a:solidFill>
              </a:rPr>
              <a:t>, isolating a 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</a:rPr>
              <a:t>single variable </a:t>
            </a:r>
            <a:r>
              <a:rPr lang="en-US" sz="1800" dirty="0">
                <a:solidFill>
                  <a:schemeClr val="tx1"/>
                </a:solidFill>
              </a:rPr>
              <a:t>to clearly understand impact</a:t>
            </a:r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</a:rPr>
              <a:t>Implement structure &amp; process via a 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</a:rPr>
              <a:t>cadence committee</a:t>
            </a:r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</a:rPr>
              <a:t>Set &amp; execute against 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</a:rPr>
              <a:t>daily targets</a:t>
            </a:r>
            <a:r>
              <a:rPr lang="en-US" sz="1800" dirty="0">
                <a:solidFill>
                  <a:schemeClr val="tx1"/>
                </a:solidFill>
              </a:rPr>
              <a:t> for new contacts, emails, calls</a:t>
            </a:r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</a:rPr>
              <a:t>Strike while the iron is hot! </a:t>
            </a:r>
            <a:r>
              <a:rPr lang="en-US" sz="1800" dirty="0">
                <a:solidFill>
                  <a:schemeClr val="tx1"/>
                </a:solidFill>
              </a:rPr>
              <a:t>Utilize live feed for custom emails, videos &amp; calls</a:t>
            </a:r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</a:rPr>
              <a:t>Target your 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</a:rPr>
              <a:t>hot leads with custom videos</a:t>
            </a:r>
            <a:r>
              <a:rPr lang="en-US" sz="1800" dirty="0">
                <a:solidFill>
                  <a:schemeClr val="tx1"/>
                </a:solidFill>
              </a:rPr>
              <a:t>. Have fun with it!</a:t>
            </a:r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</a:rPr>
              <a:t>Use the dialer</a:t>
            </a:r>
            <a:r>
              <a:rPr lang="en-US" sz="1800" dirty="0">
                <a:solidFill>
                  <a:schemeClr val="tx1"/>
                </a:solidFill>
              </a:rPr>
              <a:t>; prioritize your </a:t>
            </a:r>
            <a:r>
              <a:rPr lang="en-US" sz="1800" i="1" dirty="0">
                <a:solidFill>
                  <a:schemeClr val="tx1"/>
                </a:solidFill>
              </a:rPr>
              <a:t>hot leads</a:t>
            </a:r>
            <a:r>
              <a:rPr lang="en-US" sz="1800" dirty="0">
                <a:solidFill>
                  <a:schemeClr val="tx1"/>
                </a:solidFill>
              </a:rPr>
              <a:t>; 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</a:rPr>
              <a:t>record drop-in VMs every morning</a:t>
            </a:r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</a:rPr>
              <a:t>Leverage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</a:rPr>
              <a:t>team snippets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800" dirty="0">
                <a:solidFill>
                  <a:schemeClr val="tx1"/>
                </a:solidFill>
              </a:rPr>
              <a:t>to streamline your team’s customization efforts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011478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4"/>
          <p:cNvSpPr txBox="1">
            <a:spLocks noGrp="1"/>
          </p:cNvSpPr>
          <p:nvPr>
            <p:ph type="title"/>
          </p:nvPr>
        </p:nvSpPr>
        <p:spPr>
          <a:xfrm>
            <a:off x="359999" y="430718"/>
            <a:ext cx="11466875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dirty="0"/>
              <a:t>Questions?</a:t>
            </a:r>
            <a:endParaRPr dirty="0"/>
          </a:p>
        </p:txBody>
      </p:sp>
      <p:sp>
        <p:nvSpPr>
          <p:cNvPr id="630" name="Google Shape;630;p4"/>
          <p:cNvSpPr txBox="1">
            <a:spLocks noGrp="1"/>
          </p:cNvSpPr>
          <p:nvPr>
            <p:ph type="body" idx="3"/>
          </p:nvPr>
        </p:nvSpPr>
        <p:spPr>
          <a:xfrm>
            <a:off x="360436" y="829135"/>
            <a:ext cx="114660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 dirty="0">
                <a:solidFill>
                  <a:schemeClr val="accent6">
                    <a:lumMod val="50000"/>
                  </a:schemeClr>
                </a:solidFill>
              </a:rPr>
              <a:t>Cadence Consulting Group</a:t>
            </a:r>
            <a:endParaRPr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31" name="Google Shape;631;p4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2" name="Google Shape;632;p4"/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14546"/>
          <a:stretch/>
        </p:blipFill>
        <p:spPr>
          <a:xfrm>
            <a:off x="1380933" y="2867074"/>
            <a:ext cx="1670497" cy="13032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33" name="Google Shape;633;p4"/>
          <p:cNvSpPr txBox="1"/>
          <p:nvPr/>
        </p:nvSpPr>
        <p:spPr>
          <a:xfrm>
            <a:off x="1188979" y="3440006"/>
            <a:ext cx="4904457" cy="508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174875" marR="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Fred Boutros </a:t>
            </a:r>
          </a:p>
          <a:p>
            <a:pPr marL="2174875" marR="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Founder &amp; CEO</a:t>
            </a:r>
          </a:p>
          <a:p>
            <a:pPr marL="2174875" marR="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dirty="0"/>
              <a:t>Alfred.boutros@thinkcadence.com</a:t>
            </a:r>
            <a:endParaRPr lang="en-US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4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4" name="Google Shape;634;p4"/>
          <p:cNvPicPr preferRelativeResize="0"/>
          <p:nvPr/>
        </p:nvPicPr>
        <p:blipFill rotWithShape="1">
          <a:blip r:embed="rId4">
            <a:alphaModFix/>
          </a:blip>
          <a:srcRect r="13970"/>
          <a:stretch/>
        </p:blipFill>
        <p:spPr>
          <a:xfrm>
            <a:off x="6857075" y="2871847"/>
            <a:ext cx="1670497" cy="12984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35" name="Google Shape;635;p4"/>
          <p:cNvSpPr txBox="1"/>
          <p:nvPr/>
        </p:nvSpPr>
        <p:spPr>
          <a:xfrm>
            <a:off x="6857075" y="3440006"/>
            <a:ext cx="4781550" cy="539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997075"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Mike LaScola</a:t>
            </a:r>
          </a:p>
          <a:p>
            <a:pPr marL="1997075"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SVP Sales</a:t>
            </a:r>
          </a:p>
          <a:p>
            <a:pPr marL="1997075"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dirty="0"/>
              <a:t>Mike.lascola@thinkcadence.com</a:t>
            </a:r>
            <a:endParaRPr lang="en-US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ABEE03ED-E254-0386-89E6-03EE8B216D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7317" y="6432909"/>
            <a:ext cx="889958" cy="19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911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4"/>
          <p:cNvSpPr txBox="1">
            <a:spLocks noGrp="1"/>
          </p:cNvSpPr>
          <p:nvPr>
            <p:ph type="title"/>
          </p:nvPr>
        </p:nvSpPr>
        <p:spPr>
          <a:xfrm>
            <a:off x="359999" y="430718"/>
            <a:ext cx="11466875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dirty="0"/>
              <a:t>Meet your presenters!</a:t>
            </a:r>
            <a:endParaRPr dirty="0"/>
          </a:p>
        </p:txBody>
      </p:sp>
      <p:sp>
        <p:nvSpPr>
          <p:cNvPr id="630" name="Google Shape;630;p4"/>
          <p:cNvSpPr txBox="1">
            <a:spLocks noGrp="1"/>
          </p:cNvSpPr>
          <p:nvPr>
            <p:ph type="body" idx="3"/>
          </p:nvPr>
        </p:nvSpPr>
        <p:spPr>
          <a:xfrm>
            <a:off x="360436" y="829135"/>
            <a:ext cx="114660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 dirty="0">
                <a:solidFill>
                  <a:schemeClr val="accent6">
                    <a:lumMod val="50000"/>
                  </a:schemeClr>
                </a:solidFill>
              </a:rPr>
              <a:t>Cadence Consulting Group</a:t>
            </a:r>
            <a:endParaRPr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31" name="Google Shape;631;p4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2" name="Google Shape;632;p4"/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14546"/>
          <a:stretch/>
        </p:blipFill>
        <p:spPr>
          <a:xfrm>
            <a:off x="1398688" y="1650546"/>
            <a:ext cx="1900416" cy="14825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33" name="Google Shape;633;p4"/>
          <p:cNvSpPr txBox="1"/>
          <p:nvPr/>
        </p:nvSpPr>
        <p:spPr>
          <a:xfrm>
            <a:off x="1398689" y="2501368"/>
            <a:ext cx="4416186" cy="354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174875" marR="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Fred Boutros </a:t>
            </a:r>
          </a:p>
          <a:p>
            <a:pPr marL="2174875" marR="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Founder &amp; CEO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4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rtl="0" fontAlgn="base"/>
            <a:endParaRPr lang="en-US" b="0" i="0" dirty="0">
              <a:solidFill>
                <a:srgbClr val="000000"/>
              </a:solidFill>
              <a:effectLst/>
              <a:latin typeface="var(--ricos-custom-p-font-family,unset)"/>
            </a:endParaRPr>
          </a:p>
          <a:p>
            <a:pPr algn="l" rtl="0" fontAlgn="base"/>
            <a:r>
              <a:rPr lang="en-US" b="0" i="0" dirty="0">
                <a:solidFill>
                  <a:srgbClr val="000000"/>
                </a:solidFill>
                <a:effectLst/>
                <a:latin typeface="var(--ricos-custom-p-font-family,unset)"/>
              </a:rPr>
              <a:t>Fred founded CCG after </a:t>
            </a:r>
            <a:r>
              <a:rPr lang="en-US" b="1" i="0" dirty="0">
                <a:solidFill>
                  <a:schemeClr val="accent6">
                    <a:lumMod val="50000"/>
                  </a:schemeClr>
                </a:solidFill>
                <a:effectLst/>
                <a:latin typeface="var(--ricos-custom-p-font-family,unset)"/>
              </a:rPr>
              <a:t>more than 27 years of progressive consulting &amp; sales experience</a:t>
            </a:r>
            <a:r>
              <a:rPr lang="en-US" b="0" i="0" dirty="0">
                <a:solidFill>
                  <a:schemeClr val="accent6">
                    <a:lumMod val="50000"/>
                  </a:schemeClr>
                </a:solidFill>
                <a:effectLst/>
                <a:latin typeface="var(--ricos-custom-p-font-family,unset)"/>
              </a:rPr>
              <a:t> </a:t>
            </a:r>
            <a:r>
              <a:rPr lang="en-US" b="0" i="0" dirty="0">
                <a:solidFill>
                  <a:srgbClr val="000000"/>
                </a:solidFill>
                <a:effectLst/>
                <a:latin typeface="var(--ricos-custom-p-font-family,unset)"/>
              </a:rPr>
              <a:t>at companies like Accenture, IRI, Nielsen, Trax Retail, MSA and others. </a:t>
            </a:r>
          </a:p>
          <a:p>
            <a:pPr algn="l" rtl="0" fontAlgn="base"/>
            <a:endParaRPr lang="en-US" b="0" i="0" dirty="0">
              <a:solidFill>
                <a:srgbClr val="000000"/>
              </a:solidFill>
              <a:effectLst/>
              <a:latin typeface="var(--ricos-custom-p-font-family,unset)"/>
            </a:endParaRPr>
          </a:p>
          <a:p>
            <a:pPr algn="l" rtl="0" fontAlgn="base"/>
            <a:r>
              <a:rPr lang="en-US" b="0" i="0" dirty="0">
                <a:solidFill>
                  <a:srgbClr val="000000"/>
                </a:solidFill>
                <a:effectLst/>
                <a:latin typeface="var(--ricos-custom-p-font-family,unset)"/>
              </a:rPr>
              <a:t>Over the past few decades, Fred developed a deep expertise in both </a:t>
            </a:r>
            <a:r>
              <a:rPr lang="en-US" b="1" i="0" dirty="0">
                <a:solidFill>
                  <a:schemeClr val="accent6">
                    <a:lumMod val="50000"/>
                  </a:schemeClr>
                </a:solidFill>
                <a:effectLst/>
                <a:latin typeface="var(--ricos-custom-p-font-family,unset)"/>
              </a:rPr>
              <a:t>building and leading sales teams </a:t>
            </a:r>
            <a:r>
              <a:rPr lang="en-US" b="0" i="0" dirty="0">
                <a:solidFill>
                  <a:srgbClr val="000000"/>
                </a:solidFill>
                <a:effectLst/>
                <a:latin typeface="var(--ricos-custom-p-font-family,unset)"/>
              </a:rPr>
              <a:t>and is passionate about CCG's proven Sales Transformation process. Fred holds an MBA from the University of Pittsburgh and a Masters in Engineering from Johns Hopkins University. </a:t>
            </a:r>
          </a:p>
        </p:txBody>
      </p:sp>
      <p:pic>
        <p:nvPicPr>
          <p:cNvPr id="634" name="Google Shape;634;p4"/>
          <p:cNvPicPr preferRelativeResize="0"/>
          <p:nvPr/>
        </p:nvPicPr>
        <p:blipFill rotWithShape="1">
          <a:blip r:embed="rId4">
            <a:alphaModFix/>
          </a:blip>
          <a:srcRect r="13970"/>
          <a:stretch/>
        </p:blipFill>
        <p:spPr>
          <a:xfrm>
            <a:off x="6786054" y="1650546"/>
            <a:ext cx="1670497" cy="12984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35" name="Google Shape;635;p4"/>
          <p:cNvSpPr txBox="1"/>
          <p:nvPr/>
        </p:nvSpPr>
        <p:spPr>
          <a:xfrm>
            <a:off x="6786054" y="2409298"/>
            <a:ext cx="4541853" cy="3760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997075"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Mike LaScola</a:t>
            </a:r>
          </a:p>
          <a:p>
            <a:pPr marL="1997075"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SVP Sales</a:t>
            </a:r>
            <a:endParaRPr lang="en-US" sz="40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 rtl="0" fontAlgn="base"/>
            <a:endParaRPr lang="en-US" b="0" i="0" dirty="0">
              <a:solidFill>
                <a:srgbClr val="000000"/>
              </a:solidFill>
              <a:effectLst/>
              <a:latin typeface="var(--ricos-custom-p-font-family,unset)"/>
            </a:endParaRPr>
          </a:p>
          <a:p>
            <a:pPr algn="l" rtl="0" fontAlgn="base"/>
            <a:r>
              <a:rPr lang="en-US" b="0" i="0" dirty="0">
                <a:solidFill>
                  <a:srgbClr val="000000"/>
                </a:solidFill>
                <a:effectLst/>
                <a:latin typeface="var(--ricos-custom-p-font-family,unset)"/>
              </a:rPr>
              <a:t>Mike brings over a decade of progressive consulting &amp; sales experience to the CCG team. Mike's background and expertise is heavily focused on the CPG industry, where he was responsible for </a:t>
            </a:r>
            <a:r>
              <a:rPr lang="en-US" b="1" i="0" dirty="0">
                <a:solidFill>
                  <a:schemeClr val="accent6">
                    <a:lumMod val="50000"/>
                  </a:schemeClr>
                </a:solidFill>
                <a:effectLst/>
                <a:latin typeface="var(--ricos-custom-p-font-family,unset)"/>
              </a:rPr>
              <a:t>selling and implementing enterprise software and analytic solutions </a:t>
            </a:r>
            <a:r>
              <a:rPr lang="en-US" b="0" i="0" dirty="0">
                <a:solidFill>
                  <a:srgbClr val="000000"/>
                </a:solidFill>
                <a:effectLst/>
                <a:latin typeface="var(--ricos-custom-p-font-family,unset)"/>
              </a:rPr>
              <a:t>at many of the world's largest CPG manufacturers. </a:t>
            </a:r>
          </a:p>
          <a:p>
            <a:pPr algn="l" rtl="0" fontAlgn="base"/>
            <a:r>
              <a:rPr lang="en-US" b="0" i="0" dirty="0">
                <a:solidFill>
                  <a:srgbClr val="000000"/>
                </a:solidFill>
                <a:effectLst/>
                <a:latin typeface="var(--ricos-custom-p-font-family,unset)"/>
              </a:rPr>
              <a:t>​</a:t>
            </a:r>
          </a:p>
          <a:p>
            <a:pPr algn="l" rtl="0" fontAlgn="base"/>
            <a:r>
              <a:rPr lang="en-US" b="0" i="0" dirty="0">
                <a:solidFill>
                  <a:srgbClr val="000000"/>
                </a:solidFill>
                <a:effectLst/>
                <a:latin typeface="var(--ricos-custom-p-font-family,unset)"/>
              </a:rPr>
              <a:t>Mike holds a Finance degree from Miami University's Farmer School of Business and is passionate about bringing together his finance and analytics expertise to bring new and innovative solutions to the sales process.</a:t>
            </a: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FF47B36F-DE48-FA66-83A2-1706CD8E67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7317" y="6432909"/>
            <a:ext cx="889958" cy="1979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p28"/>
          <p:cNvSpPr txBox="1">
            <a:spLocks noGrp="1"/>
          </p:cNvSpPr>
          <p:nvPr>
            <p:ph type="body" idx="1"/>
          </p:nvPr>
        </p:nvSpPr>
        <p:spPr>
          <a:xfrm>
            <a:off x="359998" y="2257200"/>
            <a:ext cx="5643927" cy="19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</a:pPr>
            <a:r>
              <a:rPr lang="en-US" sz="4400" dirty="0"/>
              <a:t>Thank you</a:t>
            </a:r>
            <a:endParaRPr dirty="0"/>
          </a:p>
        </p:txBody>
      </p:sp>
      <p:sp>
        <p:nvSpPr>
          <p:cNvPr id="979" name="Google Shape;979;p28"/>
          <p:cNvSpPr txBox="1">
            <a:spLocks noGrp="1"/>
          </p:cNvSpPr>
          <p:nvPr>
            <p:ph type="sldNum" idx="4294967295"/>
          </p:nvPr>
        </p:nvSpPr>
        <p:spPr>
          <a:xfrm>
            <a:off x="11222038" y="6389688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-US"/>
              <a:t>20</a:t>
            </a:fld>
            <a:endParaRPr dirty="0"/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751E5E18-C37A-8DC5-F21A-2E41843E15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7317" y="6432909"/>
            <a:ext cx="889958" cy="19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875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2"/>
          <p:cNvSpPr txBox="1">
            <a:spLocks noGrp="1"/>
          </p:cNvSpPr>
          <p:nvPr>
            <p:ph type="title"/>
          </p:nvPr>
        </p:nvSpPr>
        <p:spPr>
          <a:xfrm>
            <a:off x="359999" y="430718"/>
            <a:ext cx="11466875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2400"/>
              <a:buFont typeface="Arial"/>
              <a:buNone/>
            </a:pPr>
            <a:r>
              <a:rPr lang="en-US" dirty="0"/>
              <a:t>Our mission</a:t>
            </a:r>
            <a:endParaRPr dirty="0"/>
          </a:p>
        </p:txBody>
      </p:sp>
      <p:sp>
        <p:nvSpPr>
          <p:cNvPr id="617" name="Google Shape;617;p2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8B410EF-2A80-4A6C-9AFB-CF1AEEEC73D9}"/>
              </a:ext>
            </a:extLst>
          </p:cNvPr>
          <p:cNvSpPr txBox="1"/>
          <p:nvPr/>
        </p:nvSpPr>
        <p:spPr>
          <a:xfrm>
            <a:off x="1564850" y="2554664"/>
            <a:ext cx="90623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Accelerate our clients’ revenue growth </a:t>
            </a:r>
            <a:r>
              <a:rPr lang="en-US" sz="2800" dirty="0">
                <a:solidFill>
                  <a:schemeClr val="tx1"/>
                </a:solidFill>
              </a:rPr>
              <a:t>through sales people, processes &amp; technology</a:t>
            </a: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D3B3F0BA-AC66-EB7A-5B31-9FEA0AD558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7317" y="6432909"/>
            <a:ext cx="889958" cy="19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081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2"/>
          <p:cNvSpPr txBox="1">
            <a:spLocks noGrp="1"/>
          </p:cNvSpPr>
          <p:nvPr>
            <p:ph type="title"/>
          </p:nvPr>
        </p:nvSpPr>
        <p:spPr>
          <a:xfrm>
            <a:off x="359999" y="430718"/>
            <a:ext cx="11466875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2400"/>
              <a:buFont typeface="Arial"/>
              <a:buNone/>
            </a:pPr>
            <a:r>
              <a:rPr lang="en-US" dirty="0"/>
              <a:t>We support our clients throughout the entire sales funnel</a:t>
            </a:r>
            <a:endParaRPr dirty="0"/>
          </a:p>
        </p:txBody>
      </p:sp>
      <p:sp>
        <p:nvSpPr>
          <p:cNvPr id="617" name="Google Shape;617;p2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D4B122C-F7CF-4F7E-A414-C8E4CA066B93}"/>
              </a:ext>
            </a:extLst>
          </p:cNvPr>
          <p:cNvGrpSpPr/>
          <p:nvPr/>
        </p:nvGrpSpPr>
        <p:grpSpPr>
          <a:xfrm>
            <a:off x="3459711" y="1197001"/>
            <a:ext cx="8072794" cy="4203342"/>
            <a:chOff x="2210392" y="1327328"/>
            <a:chExt cx="8072794" cy="4203342"/>
          </a:xfrm>
        </p:grpSpPr>
        <p:sp>
          <p:nvSpPr>
            <p:cNvPr id="14" name="Trapezoid 13">
              <a:extLst>
                <a:ext uri="{FF2B5EF4-FFF2-40B4-BE49-F238E27FC236}">
                  <a16:creationId xmlns:a16="http://schemas.microsoft.com/office/drawing/2014/main" id="{DEC4A4B8-4732-45FA-8FA3-EFC5E6A2E7A1}"/>
                </a:ext>
              </a:extLst>
            </p:cNvPr>
            <p:cNvSpPr/>
            <p:nvPr/>
          </p:nvSpPr>
          <p:spPr>
            <a:xfrm rot="5400000">
              <a:off x="1414334" y="2123386"/>
              <a:ext cx="4203342" cy="2611226"/>
            </a:xfrm>
            <a:prstGeom prst="trapezoid">
              <a:avLst/>
            </a:prstGeom>
            <a:solidFill>
              <a:schemeClr val="tx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US" dirty="0"/>
                <a:t>9 Meetings</a:t>
              </a:r>
            </a:p>
          </p:txBody>
        </p:sp>
        <p:sp>
          <p:nvSpPr>
            <p:cNvPr id="17" name="Trapezoid 16">
              <a:extLst>
                <a:ext uri="{FF2B5EF4-FFF2-40B4-BE49-F238E27FC236}">
                  <a16:creationId xmlns:a16="http://schemas.microsoft.com/office/drawing/2014/main" id="{690475F6-AEBA-4D48-A79A-098CDB38502F}"/>
                </a:ext>
              </a:extLst>
            </p:cNvPr>
            <p:cNvSpPr/>
            <p:nvPr/>
          </p:nvSpPr>
          <p:spPr>
            <a:xfrm rot="5400000">
              <a:off x="4814596" y="2123386"/>
              <a:ext cx="2860427" cy="2611226"/>
            </a:xfrm>
            <a:prstGeom prst="trapezoid">
              <a:avLst/>
            </a:prstGeom>
            <a:solidFill>
              <a:srgbClr val="0066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US" dirty="0"/>
                <a:t>3 Opportunities</a:t>
              </a:r>
            </a:p>
          </p:txBody>
        </p:sp>
        <p:sp>
          <p:nvSpPr>
            <p:cNvPr id="15" name="Flowchart: Merge 14">
              <a:extLst>
                <a:ext uri="{FF2B5EF4-FFF2-40B4-BE49-F238E27FC236}">
                  <a16:creationId xmlns:a16="http://schemas.microsoft.com/office/drawing/2014/main" id="{364D027E-5830-4A17-BDD0-48A6E7AC9DEC}"/>
                </a:ext>
              </a:extLst>
            </p:cNvPr>
            <p:cNvSpPr/>
            <p:nvPr/>
          </p:nvSpPr>
          <p:spPr>
            <a:xfrm rot="16200000">
              <a:off x="8235590" y="2121408"/>
              <a:ext cx="1480008" cy="2615184"/>
            </a:xfrm>
            <a:prstGeom prst="flowChartMerge">
              <a:avLst/>
            </a:prstGeom>
            <a:solidFill>
              <a:srgbClr val="3B8C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en-US" dirty="0"/>
                <a:t>1 Closed Deal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12BA2D70-1EF1-425C-AB26-C1DCB55B6D0D}"/>
              </a:ext>
            </a:extLst>
          </p:cNvPr>
          <p:cNvSpPr txBox="1"/>
          <p:nvPr/>
        </p:nvSpPr>
        <p:spPr>
          <a:xfrm>
            <a:off x="3833017" y="5482282"/>
            <a:ext cx="18646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Generate more leads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71AED71-8E07-47AA-BA7D-F64F5AF147F8}"/>
              </a:ext>
            </a:extLst>
          </p:cNvPr>
          <p:cNvSpPr txBox="1"/>
          <p:nvPr/>
        </p:nvSpPr>
        <p:spPr>
          <a:xfrm>
            <a:off x="6213170" y="5482282"/>
            <a:ext cx="25619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006699"/>
                </a:solidFill>
              </a:rPr>
              <a:t>Convert leads to opportunities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E6DCECC-F48C-491D-8B9C-2F36A7E698DB}"/>
              </a:ext>
            </a:extLst>
          </p:cNvPr>
          <p:cNvSpPr txBox="1"/>
          <p:nvPr/>
        </p:nvSpPr>
        <p:spPr>
          <a:xfrm>
            <a:off x="9153147" y="5482281"/>
            <a:ext cx="21435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006699"/>
                </a:solidFill>
              </a:rPr>
              <a:t>Convert opps to revenue</a:t>
            </a:r>
          </a:p>
        </p:txBody>
      </p:sp>
      <p:sp>
        <p:nvSpPr>
          <p:cNvPr id="11" name="Text Placeholder 24">
            <a:extLst>
              <a:ext uri="{FF2B5EF4-FFF2-40B4-BE49-F238E27FC236}">
                <a16:creationId xmlns:a16="http://schemas.microsoft.com/office/drawing/2014/main" id="{72366E2C-9838-E5A1-1BA5-3C33802131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9999" y="1197001"/>
            <a:ext cx="2728800" cy="841188"/>
          </a:xfrm>
          <a:solidFill>
            <a:schemeClr val="tx1"/>
          </a:solidFill>
        </p:spPr>
        <p:txBody>
          <a:bodyPr anchor="ctr"/>
          <a:lstStyle/>
          <a:p>
            <a:pPr algn="ctr">
              <a:spcBef>
                <a:spcPts val="0"/>
              </a:spcBef>
            </a:pPr>
            <a:r>
              <a:rPr lang="en-US" b="0" dirty="0">
                <a:solidFill>
                  <a:schemeClr val="bg1"/>
                </a:solidFill>
              </a:rPr>
              <a:t>Outsourced SDR</a:t>
            </a:r>
          </a:p>
        </p:txBody>
      </p:sp>
      <p:sp>
        <p:nvSpPr>
          <p:cNvPr id="12" name="Text Placeholder 26">
            <a:extLst>
              <a:ext uri="{FF2B5EF4-FFF2-40B4-BE49-F238E27FC236}">
                <a16:creationId xmlns:a16="http://schemas.microsoft.com/office/drawing/2014/main" id="{5D2C57F7-71C4-4975-2D15-63320F4288C6}"/>
              </a:ext>
            </a:extLst>
          </p:cNvPr>
          <p:cNvSpPr txBox="1">
            <a:spLocks/>
          </p:cNvSpPr>
          <p:nvPr/>
        </p:nvSpPr>
        <p:spPr>
          <a:xfrm>
            <a:off x="359999" y="2317702"/>
            <a:ext cx="2728800" cy="841240"/>
          </a:xfrm>
          <a:prstGeom prst="rect">
            <a:avLst/>
          </a:prstGeom>
          <a:solidFill>
            <a:schemeClr val="tx1"/>
          </a:solidFill>
        </p:spPr>
        <p:txBody>
          <a:bodyPr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>
                <a:solidFill>
                  <a:schemeClr val="bg1"/>
                </a:solidFill>
              </a:rPr>
              <a:t>Recruit, Hire, Train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 Placeholder 28">
            <a:extLst>
              <a:ext uri="{FF2B5EF4-FFF2-40B4-BE49-F238E27FC236}">
                <a16:creationId xmlns:a16="http://schemas.microsoft.com/office/drawing/2014/main" id="{CF1C31D6-FE54-0915-DC19-BEDAEBD743DC}"/>
              </a:ext>
            </a:extLst>
          </p:cNvPr>
          <p:cNvSpPr txBox="1">
            <a:spLocks/>
          </p:cNvSpPr>
          <p:nvPr/>
        </p:nvSpPr>
        <p:spPr>
          <a:xfrm>
            <a:off x="359999" y="3438455"/>
            <a:ext cx="2728800" cy="841188"/>
          </a:xfrm>
          <a:prstGeom prst="rect">
            <a:avLst/>
          </a:prstGeom>
          <a:solidFill>
            <a:schemeClr val="tx1"/>
          </a:solidFill>
        </p:spPr>
        <p:txBody>
          <a:bodyPr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>
                <a:solidFill>
                  <a:schemeClr val="bg1"/>
                </a:solidFill>
              </a:rPr>
              <a:t>Sales Transformation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AB4869CC-84A7-AF7F-41C6-C38B5028C7C7}"/>
              </a:ext>
            </a:extLst>
          </p:cNvPr>
          <p:cNvSpPr txBox="1">
            <a:spLocks/>
          </p:cNvSpPr>
          <p:nvPr/>
        </p:nvSpPr>
        <p:spPr>
          <a:xfrm>
            <a:off x="359999" y="4559155"/>
            <a:ext cx="2728800" cy="841188"/>
          </a:xfrm>
          <a:prstGeom prst="rect">
            <a:avLst/>
          </a:prstGeom>
          <a:solidFill>
            <a:schemeClr val="tx1"/>
          </a:solidFill>
        </p:spPr>
        <p:txBody>
          <a:bodyPr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>
                <a:solidFill>
                  <a:schemeClr val="bg1"/>
                </a:solidFill>
              </a:rPr>
              <a:t>Sales Playbooks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3F9B54A6-2178-D98D-1399-4C764F9F7F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7317" y="6432909"/>
            <a:ext cx="889958" cy="19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028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13A7E154-EB20-4942-A207-89AAE030608D}"/>
              </a:ext>
            </a:extLst>
          </p:cNvPr>
          <p:cNvSpPr/>
          <p:nvPr/>
        </p:nvSpPr>
        <p:spPr>
          <a:xfrm>
            <a:off x="8173440" y="3318774"/>
            <a:ext cx="3082163" cy="1754277"/>
          </a:xfrm>
          <a:prstGeom prst="roundRect">
            <a:avLst/>
          </a:prstGeom>
          <a:solidFill>
            <a:srgbClr val="006699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DA35796F-102C-4169-915F-F9CB44014095}"/>
              </a:ext>
            </a:extLst>
          </p:cNvPr>
          <p:cNvCxnSpPr>
            <a:cxnSpLocks/>
          </p:cNvCxnSpPr>
          <p:nvPr/>
        </p:nvCxnSpPr>
        <p:spPr>
          <a:xfrm>
            <a:off x="9722177" y="2530058"/>
            <a:ext cx="0" cy="754461"/>
          </a:xfrm>
          <a:prstGeom prst="straightConnector1">
            <a:avLst/>
          </a:prstGeom>
          <a:ln w="38100">
            <a:solidFill>
              <a:srgbClr val="00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6" name="Google Shape;616;p2"/>
          <p:cNvSpPr txBox="1">
            <a:spLocks noGrp="1"/>
          </p:cNvSpPr>
          <p:nvPr>
            <p:ph type="title"/>
          </p:nvPr>
        </p:nvSpPr>
        <p:spPr>
          <a:xfrm>
            <a:off x="359999" y="430718"/>
            <a:ext cx="11466875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2400"/>
              <a:buFont typeface="Arial"/>
              <a:buNone/>
            </a:pPr>
            <a:r>
              <a:rPr lang="en-US" dirty="0"/>
              <a:t>Salesloft is at the heart of our recommended lead generation tech stack</a:t>
            </a:r>
            <a:endParaRPr dirty="0"/>
          </a:p>
        </p:txBody>
      </p:sp>
      <p:sp>
        <p:nvSpPr>
          <p:cNvPr id="617" name="Google Shape;617;p2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  <a:tabLst/>
                <a:defRPr/>
              </a:pPr>
              <a:t>5</a:t>
            </a:fld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BA63DBF-B7BD-4BD1-8562-2D5907981D7A}"/>
              </a:ext>
            </a:extLst>
          </p:cNvPr>
          <p:cNvGrpSpPr/>
          <p:nvPr/>
        </p:nvGrpSpPr>
        <p:grpSpPr>
          <a:xfrm>
            <a:off x="4960157" y="5073051"/>
            <a:ext cx="2172850" cy="772524"/>
            <a:chOff x="9309442" y="1369250"/>
            <a:chExt cx="2172850" cy="772524"/>
          </a:xfrm>
        </p:grpSpPr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7F5952E2-D5E6-4CDF-9890-3F5A7A1155D3}"/>
                </a:ext>
              </a:extLst>
            </p:cNvPr>
            <p:cNvSpPr/>
            <p:nvPr/>
          </p:nvSpPr>
          <p:spPr>
            <a:xfrm>
              <a:off x="9309442" y="1369250"/>
              <a:ext cx="2172850" cy="77252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11" name="Google Shape;868;p19" descr="Adoption of Video Messaging and Screen Recording in Business ...">
              <a:extLst>
                <a:ext uri="{FF2B5EF4-FFF2-40B4-BE49-F238E27FC236}">
                  <a16:creationId xmlns:a16="http://schemas.microsoft.com/office/drawing/2014/main" id="{2526889B-2C1D-4081-B647-A0911D4F095D}"/>
                </a:ext>
              </a:extLst>
            </p:cNvPr>
            <p:cNvPicPr preferRelativeResize="0"/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alphaModFix/>
            </a:blip>
            <a:srcRect l="9142" t="22141" r="9142" b="22141"/>
            <a:stretch/>
          </p:blipFill>
          <p:spPr>
            <a:xfrm>
              <a:off x="9583742" y="1495756"/>
              <a:ext cx="1624249" cy="5195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8FD736E-0887-4D51-A929-4F86BBCC2374}"/>
              </a:ext>
            </a:extLst>
          </p:cNvPr>
          <p:cNvGrpSpPr/>
          <p:nvPr/>
        </p:nvGrpSpPr>
        <p:grpSpPr>
          <a:xfrm>
            <a:off x="8321434" y="3781017"/>
            <a:ext cx="2801486" cy="1128596"/>
            <a:chOff x="7895800" y="2864702"/>
            <a:chExt cx="2801486" cy="1128596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2DF69781-BBA2-4B17-9ABA-8A3DF80D1140}"/>
                </a:ext>
              </a:extLst>
            </p:cNvPr>
            <p:cNvSpPr/>
            <p:nvPr/>
          </p:nvSpPr>
          <p:spPr>
            <a:xfrm>
              <a:off x="7895800" y="2864702"/>
              <a:ext cx="2801486" cy="112859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20" name="Picture 2" descr="Salesloft is a popular brand with a new corporate identity">
              <a:extLst>
                <a:ext uri="{FF2B5EF4-FFF2-40B4-BE49-F238E27FC236}">
                  <a16:creationId xmlns:a16="http://schemas.microsoft.com/office/drawing/2014/main" id="{26A4D4A7-30F3-4611-89E6-1356B9D1B3A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915" b="29915"/>
            <a:stretch/>
          </p:blipFill>
          <p:spPr bwMode="auto">
            <a:xfrm>
              <a:off x="8552949" y="3260982"/>
              <a:ext cx="1487189" cy="3360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71B001B-02BE-4D32-8200-0D05AD01E035}"/>
              </a:ext>
            </a:extLst>
          </p:cNvPr>
          <p:cNvGrpSpPr/>
          <p:nvPr/>
        </p:nvGrpSpPr>
        <p:grpSpPr>
          <a:xfrm>
            <a:off x="4571359" y="2415255"/>
            <a:ext cx="2801486" cy="1128596"/>
            <a:chOff x="3703010" y="1640265"/>
            <a:chExt cx="2801486" cy="1128596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D291A34F-86C2-4734-9FDD-CBB27C338994}"/>
                </a:ext>
              </a:extLst>
            </p:cNvPr>
            <p:cNvSpPr/>
            <p:nvPr/>
          </p:nvSpPr>
          <p:spPr>
            <a:xfrm>
              <a:off x="3703010" y="1640265"/>
              <a:ext cx="2801486" cy="112859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9" name="Google Shape;866;p19" descr="ZoomInfo-Datadashboard">
              <a:extLst>
                <a:ext uri="{FF2B5EF4-FFF2-40B4-BE49-F238E27FC236}">
                  <a16:creationId xmlns:a16="http://schemas.microsoft.com/office/drawing/2014/main" id="{BECE472A-2F32-4E31-A1B7-9FADBA003509}"/>
                </a:ext>
              </a:extLst>
            </p:cNvPr>
            <p:cNvPicPr preferRelativeResize="0"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alphaModFix/>
            </a:blip>
            <a:srcRect/>
            <a:stretch/>
          </p:blipFill>
          <p:spPr>
            <a:xfrm>
              <a:off x="4156576" y="1958598"/>
              <a:ext cx="1884961" cy="44604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266292F-F012-460E-92B4-DE450CFD6703}"/>
              </a:ext>
            </a:extLst>
          </p:cNvPr>
          <p:cNvGrpSpPr/>
          <p:nvPr/>
        </p:nvGrpSpPr>
        <p:grpSpPr>
          <a:xfrm>
            <a:off x="8324462" y="1332948"/>
            <a:ext cx="2801486" cy="1128596"/>
            <a:chOff x="3351131" y="3892860"/>
            <a:chExt cx="2801486" cy="1128596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603F6572-B801-4B05-8615-AFBA237DB26F}"/>
                </a:ext>
              </a:extLst>
            </p:cNvPr>
            <p:cNvSpPr/>
            <p:nvPr/>
          </p:nvSpPr>
          <p:spPr>
            <a:xfrm>
              <a:off x="3351131" y="3892860"/>
              <a:ext cx="2801486" cy="112859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10" name="Google Shape;867;p19" descr="logo-salesforce-2 | One Smart Dollar">
              <a:extLst>
                <a:ext uri="{FF2B5EF4-FFF2-40B4-BE49-F238E27FC236}">
                  <a16:creationId xmlns:a16="http://schemas.microsoft.com/office/drawing/2014/main" id="{1CB5DB80-15ED-45F9-9FD4-8DAEAD404A66}"/>
                </a:ext>
              </a:extLst>
            </p:cNvPr>
            <p:cNvPicPr preferRelativeResize="0"/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alphaModFix/>
            </a:blip>
            <a:srcRect/>
            <a:stretch/>
          </p:blipFill>
          <p:spPr>
            <a:xfrm>
              <a:off x="3391733" y="3985242"/>
              <a:ext cx="1286980" cy="7439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" name="Picture 4">
              <a:extLst>
                <a:ext uri="{FF2B5EF4-FFF2-40B4-BE49-F238E27FC236}">
                  <a16:creationId xmlns:a16="http://schemas.microsoft.com/office/drawing/2014/main" id="{FEEE6FE4-064C-4DC1-9D95-9223BA7DE2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1874" y="4457158"/>
              <a:ext cx="1195339" cy="3497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4AF5ADD-2E39-4909-B324-D6A32C612578}"/>
                </a:ext>
              </a:extLst>
            </p:cNvPr>
            <p:cNvCxnSpPr/>
            <p:nvPr/>
          </p:nvCxnSpPr>
          <p:spPr>
            <a:xfrm flipH="1">
              <a:off x="4320167" y="4235776"/>
              <a:ext cx="571112" cy="571112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E1B7256-F570-4DDB-A325-F9BBCF790BF5}"/>
              </a:ext>
            </a:extLst>
          </p:cNvPr>
          <p:cNvGrpSpPr/>
          <p:nvPr/>
        </p:nvGrpSpPr>
        <p:grpSpPr>
          <a:xfrm>
            <a:off x="866817" y="2415255"/>
            <a:ext cx="2801486" cy="1128596"/>
            <a:chOff x="132163" y="2864702"/>
            <a:chExt cx="2801486" cy="1128596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DC58363E-09C2-475E-9D1D-6770B1E3F2E3}"/>
                </a:ext>
              </a:extLst>
            </p:cNvPr>
            <p:cNvSpPr/>
            <p:nvPr/>
          </p:nvSpPr>
          <p:spPr>
            <a:xfrm>
              <a:off x="132163" y="2864702"/>
              <a:ext cx="2801486" cy="112859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32770" name="Picture 2" descr="LinkedIn Sales Navigator Reviews 2022: Details, Pricing, &amp; Features | G2">
              <a:extLst>
                <a:ext uri="{FF2B5EF4-FFF2-40B4-BE49-F238E27FC236}">
                  <a16:creationId xmlns:a16="http://schemas.microsoft.com/office/drawing/2014/main" id="{3454F3F7-772E-4196-B9BD-A31F95BCAA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335" t="29233" r="20335" b="29233"/>
            <a:stretch/>
          </p:blipFill>
          <p:spPr bwMode="auto">
            <a:xfrm>
              <a:off x="755925" y="3108203"/>
              <a:ext cx="1553963" cy="5711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60233961-E1F8-4A0D-BE87-6987E81E9EE6}"/>
              </a:ext>
            </a:extLst>
          </p:cNvPr>
          <p:cNvSpPr txBox="1"/>
          <p:nvPr/>
        </p:nvSpPr>
        <p:spPr>
          <a:xfrm>
            <a:off x="1017839" y="2067429"/>
            <a:ext cx="2499442" cy="307777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Prospecting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D22BB32-B0BB-4472-9C2F-3313B01AC225}"/>
              </a:ext>
            </a:extLst>
          </p:cNvPr>
          <p:cNvSpPr txBox="1"/>
          <p:nvPr/>
        </p:nvSpPr>
        <p:spPr>
          <a:xfrm>
            <a:off x="4736356" y="2067429"/>
            <a:ext cx="2471500" cy="307777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Contact Database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D79211C-07FF-4B7B-93BD-2BBC34C80EC4}"/>
              </a:ext>
            </a:extLst>
          </p:cNvPr>
          <p:cNvSpPr txBox="1"/>
          <p:nvPr/>
        </p:nvSpPr>
        <p:spPr>
          <a:xfrm>
            <a:off x="8489467" y="978980"/>
            <a:ext cx="2471492" cy="307777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CRM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D62B14A-CE32-46A2-B888-1890725AC8D1}"/>
              </a:ext>
            </a:extLst>
          </p:cNvPr>
          <p:cNvSpPr txBox="1"/>
          <p:nvPr/>
        </p:nvSpPr>
        <p:spPr>
          <a:xfrm>
            <a:off x="8448715" y="3428989"/>
            <a:ext cx="2546924" cy="307777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Sales Engagement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DF083A0-9033-449D-A231-7D2324249192}"/>
              </a:ext>
            </a:extLst>
          </p:cNvPr>
          <p:cNvSpPr txBox="1"/>
          <p:nvPr/>
        </p:nvSpPr>
        <p:spPr>
          <a:xfrm>
            <a:off x="5064056" y="4724809"/>
            <a:ext cx="1965052" cy="307777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Custom Video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3AC607E8-4E29-4D46-8581-3310CCD1C8B0}"/>
              </a:ext>
            </a:extLst>
          </p:cNvPr>
          <p:cNvCxnSpPr/>
          <p:nvPr/>
        </p:nvCxnSpPr>
        <p:spPr>
          <a:xfrm>
            <a:off x="3781793" y="3001873"/>
            <a:ext cx="693922" cy="0"/>
          </a:xfrm>
          <a:prstGeom prst="straightConnector1">
            <a:avLst/>
          </a:prstGeom>
          <a:ln w="38100">
            <a:solidFill>
              <a:srgbClr val="0066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262E0785-5651-4A0E-A28C-12AF029EF095}"/>
              </a:ext>
            </a:extLst>
          </p:cNvPr>
          <p:cNvCxnSpPr>
            <a:cxnSpLocks/>
          </p:cNvCxnSpPr>
          <p:nvPr/>
        </p:nvCxnSpPr>
        <p:spPr>
          <a:xfrm flipV="1">
            <a:off x="7469644" y="1961420"/>
            <a:ext cx="703796" cy="466849"/>
          </a:xfrm>
          <a:prstGeom prst="straightConnector1">
            <a:avLst/>
          </a:prstGeom>
          <a:ln w="38100">
            <a:solidFill>
              <a:srgbClr val="0066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866D3DAE-6E2F-477E-86B6-E41B8DC2934F}"/>
              </a:ext>
            </a:extLst>
          </p:cNvPr>
          <p:cNvCxnSpPr>
            <a:cxnSpLocks/>
          </p:cNvCxnSpPr>
          <p:nvPr/>
        </p:nvCxnSpPr>
        <p:spPr>
          <a:xfrm>
            <a:off x="7467113" y="3620216"/>
            <a:ext cx="650317" cy="557081"/>
          </a:xfrm>
          <a:prstGeom prst="straightConnector1">
            <a:avLst/>
          </a:prstGeom>
          <a:ln w="38100">
            <a:solidFill>
              <a:srgbClr val="0066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A5308DEF-5544-40C1-B786-FC8819337FC3}"/>
              </a:ext>
            </a:extLst>
          </p:cNvPr>
          <p:cNvCxnSpPr>
            <a:cxnSpLocks/>
          </p:cNvCxnSpPr>
          <p:nvPr/>
        </p:nvCxnSpPr>
        <p:spPr>
          <a:xfrm flipV="1">
            <a:off x="7251438" y="4878697"/>
            <a:ext cx="865992" cy="601538"/>
          </a:xfrm>
          <a:prstGeom prst="straightConnector1">
            <a:avLst/>
          </a:prstGeom>
          <a:ln w="38100">
            <a:solidFill>
              <a:srgbClr val="006699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34" descr="Logo&#10;&#10;Description automatically generated">
            <a:extLst>
              <a:ext uri="{FF2B5EF4-FFF2-40B4-BE49-F238E27FC236}">
                <a16:creationId xmlns:a16="http://schemas.microsoft.com/office/drawing/2014/main" id="{730B709B-E3F7-130E-EDA5-791B71C7B16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67317" y="6432909"/>
            <a:ext cx="889958" cy="19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121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1DFC637D-7E9C-447F-B82B-4FA241DBE1D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2" name="think-cell Slide" r:id="rId4" imgW="709" imgH="707" progId="TCLayout.ActiveDocument.1">
                  <p:embed/>
                </p:oleObj>
              </mc:Choice>
              <mc:Fallback>
                <p:oleObj name="think-cell Slide" r:id="rId4" imgW="709" imgH="707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1DFC637D-7E9C-447F-B82B-4FA241DBE1D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7" name="Picture 26" descr="Logo, company name&#10;&#10;Description automatically generated">
            <a:extLst>
              <a:ext uri="{FF2B5EF4-FFF2-40B4-BE49-F238E27FC236}">
                <a16:creationId xmlns:a16="http://schemas.microsoft.com/office/drawing/2014/main" id="{487D8EEA-421F-4383-8273-41E934384C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3152" y="1312519"/>
            <a:ext cx="1125490" cy="6465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89F5066-39A1-4965-BF07-F4FF4D394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We help clients of all sizes and stages; Ranging from $3M in ARR to $6.5B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FBFA9E5-E7F0-4278-A512-CAAF367C2B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6</a:t>
            </a:fld>
            <a:endParaRPr lang="en-GB" dirty="0"/>
          </a:p>
        </p:txBody>
      </p:sp>
      <p:pic>
        <p:nvPicPr>
          <p:cNvPr id="20" name="Picture 19" descr="Text&#10;&#10;Description automatically generated with medium confidence">
            <a:extLst>
              <a:ext uri="{FF2B5EF4-FFF2-40B4-BE49-F238E27FC236}">
                <a16:creationId xmlns:a16="http://schemas.microsoft.com/office/drawing/2014/main" id="{E1352B8E-8817-4023-86FF-FCEBE6A3916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7175"/>
          <a:stretch/>
        </p:blipFill>
        <p:spPr>
          <a:xfrm>
            <a:off x="1708414" y="1568549"/>
            <a:ext cx="3182105" cy="791442"/>
          </a:xfrm>
          <a:prstGeom prst="rect">
            <a:avLst/>
          </a:prstGeom>
        </p:spPr>
      </p:pic>
      <p:pic>
        <p:nvPicPr>
          <p:cNvPr id="21" name="Picture 20" descr="Text&#10;&#10;Description automatically generated with medium confidence">
            <a:extLst>
              <a:ext uri="{FF2B5EF4-FFF2-40B4-BE49-F238E27FC236}">
                <a16:creationId xmlns:a16="http://schemas.microsoft.com/office/drawing/2014/main" id="{86D8DDDF-B1A7-4E75-8E23-2710CA75087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99467" y="2496707"/>
            <a:ext cx="2215265" cy="120975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6333491-1FF3-4C8D-A5DB-DC5C06262CC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45594" y="4029447"/>
            <a:ext cx="1222927" cy="456007"/>
          </a:xfrm>
          <a:prstGeom prst="rect">
            <a:avLst/>
          </a:prstGeom>
        </p:spPr>
      </p:pic>
      <p:pic>
        <p:nvPicPr>
          <p:cNvPr id="23" name="Picture 2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F8C1DFB2-3A84-40BF-BB76-1D8A76D6700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86439" y="2540242"/>
            <a:ext cx="1615048" cy="738665"/>
          </a:xfrm>
          <a:prstGeom prst="rect">
            <a:avLst/>
          </a:prstGeom>
        </p:spPr>
      </p:pic>
      <p:pic>
        <p:nvPicPr>
          <p:cNvPr id="24" name="Picture 23" descr="A picture containing icon&#10;&#10;Description automatically generated">
            <a:extLst>
              <a:ext uri="{FF2B5EF4-FFF2-40B4-BE49-F238E27FC236}">
                <a16:creationId xmlns:a16="http://schemas.microsoft.com/office/drawing/2014/main" id="{28FCF79B-63EE-4AB4-A274-882FD0AF4A5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08570" y="3761852"/>
            <a:ext cx="2892917" cy="991199"/>
          </a:xfrm>
          <a:prstGeom prst="rect">
            <a:avLst/>
          </a:prstGeom>
        </p:spPr>
      </p:pic>
      <p:pic>
        <p:nvPicPr>
          <p:cNvPr id="25" name="Picture 24" descr="A picture containing logo&#10;&#10;Description automatically generated">
            <a:extLst>
              <a:ext uri="{FF2B5EF4-FFF2-40B4-BE49-F238E27FC236}">
                <a16:creationId xmlns:a16="http://schemas.microsoft.com/office/drawing/2014/main" id="{10F9F1C8-F9AE-42F4-ABD4-B2D5B19B123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45349" y="1676040"/>
            <a:ext cx="2253235" cy="713049"/>
          </a:xfrm>
          <a:prstGeom prst="rect">
            <a:avLst/>
          </a:prstGeom>
        </p:spPr>
      </p:pic>
      <p:pic>
        <p:nvPicPr>
          <p:cNvPr id="26" name="Picture 25" descr="Text&#10;&#10;Description automatically generated">
            <a:extLst>
              <a:ext uri="{FF2B5EF4-FFF2-40B4-BE49-F238E27FC236}">
                <a16:creationId xmlns:a16="http://schemas.microsoft.com/office/drawing/2014/main" id="{66752F89-45CD-4BE5-ADA5-446DC2DE209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99568" y="3719193"/>
            <a:ext cx="1859418" cy="685595"/>
          </a:xfrm>
          <a:prstGeom prst="rect">
            <a:avLst/>
          </a:prstGeom>
        </p:spPr>
      </p:pic>
      <p:pic>
        <p:nvPicPr>
          <p:cNvPr id="29" name="Picture 2" descr="SGS &amp; Co">
            <a:extLst>
              <a:ext uri="{FF2B5EF4-FFF2-40B4-BE49-F238E27FC236}">
                <a16:creationId xmlns:a16="http://schemas.microsoft.com/office/drawing/2014/main" id="{A54B9140-B7D6-443B-899C-8F11B07948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3825" y="3085018"/>
            <a:ext cx="2569517" cy="40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FE7DE10-A236-4CC1-899B-25F4EF80B183}"/>
              </a:ext>
            </a:extLst>
          </p:cNvPr>
          <p:cNvSpPr txBox="1"/>
          <p:nvPr/>
        </p:nvSpPr>
        <p:spPr>
          <a:xfrm>
            <a:off x="3652886" y="3278907"/>
            <a:ext cx="141705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000" b="1" i="1" dirty="0"/>
              <a:t>325+ Net New Meetings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69F070F-C64A-457F-B8EA-9E1F5C2FC3C9}"/>
              </a:ext>
            </a:extLst>
          </p:cNvPr>
          <p:cNvSpPr txBox="1"/>
          <p:nvPr/>
        </p:nvSpPr>
        <p:spPr>
          <a:xfrm>
            <a:off x="2879673" y="2340341"/>
            <a:ext cx="554639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000" b="1" i="1" dirty="0"/>
              <a:t>Acquired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370503D-E3CA-4EF6-B633-D2F1FB7AB3A5}"/>
              </a:ext>
            </a:extLst>
          </p:cNvPr>
          <p:cNvSpPr txBox="1"/>
          <p:nvPr/>
        </p:nvSpPr>
        <p:spPr>
          <a:xfrm>
            <a:off x="4844375" y="2032564"/>
            <a:ext cx="2483051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000" b="1" i="1" dirty="0"/>
              <a:t>Outsourced SDR + recruit/hire/train team</a:t>
            </a:r>
          </a:p>
          <a:p>
            <a:pPr algn="ctr"/>
            <a:r>
              <a:rPr lang="en-US" sz="1000" b="1" i="1" dirty="0"/>
              <a:t>+80% net new meetings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5F1E1C1-6FB7-481D-8406-46C5A1ADF05B}"/>
              </a:ext>
            </a:extLst>
          </p:cNvPr>
          <p:cNvSpPr txBox="1"/>
          <p:nvPr/>
        </p:nvSpPr>
        <p:spPr>
          <a:xfrm>
            <a:off x="8334858" y="2412068"/>
            <a:ext cx="204703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000" b="1" i="1" dirty="0"/>
              <a:t>Outsourced SDR model</a:t>
            </a:r>
          </a:p>
          <a:p>
            <a:pPr algn="ctr"/>
            <a:r>
              <a:rPr lang="en-US" sz="1000" b="1" i="1" dirty="0"/>
              <a:t>40 Net New Mtgs in first 3 months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E64AD2F-B42C-4A2C-AFC9-1A4F13FC306C}"/>
              </a:ext>
            </a:extLst>
          </p:cNvPr>
          <p:cNvSpPr txBox="1"/>
          <p:nvPr/>
        </p:nvSpPr>
        <p:spPr>
          <a:xfrm>
            <a:off x="6107315" y="3267828"/>
            <a:ext cx="1973296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000" b="1" i="1" dirty="0"/>
              <a:t>71% sales vs. YAGO</a:t>
            </a:r>
          </a:p>
          <a:p>
            <a:pPr algn="ctr"/>
            <a:r>
              <a:rPr lang="en-US" sz="1000" b="1" i="1" dirty="0"/>
              <a:t>New Hire Ramp time cut by 60%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4E9BC86-3B3A-492E-9294-C3CDAB8CD8F2}"/>
              </a:ext>
            </a:extLst>
          </p:cNvPr>
          <p:cNvSpPr txBox="1"/>
          <p:nvPr/>
        </p:nvSpPr>
        <p:spPr>
          <a:xfrm>
            <a:off x="8914402" y="3565305"/>
            <a:ext cx="2768387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000" b="1" i="1" dirty="0"/>
              <a:t>Build Lead Gen Team / Implemented Salesloft</a:t>
            </a:r>
          </a:p>
          <a:p>
            <a:pPr algn="ctr"/>
            <a:r>
              <a:rPr lang="en-US" sz="1000" b="1" i="1" dirty="0"/>
              <a:t>+285% increase in outreach effectiveness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4D9232B-6DF2-4EE9-B1AF-BFE343C4DED0}"/>
              </a:ext>
            </a:extLst>
          </p:cNvPr>
          <p:cNvSpPr txBox="1"/>
          <p:nvPr/>
        </p:nvSpPr>
        <p:spPr>
          <a:xfrm>
            <a:off x="2250220" y="4469091"/>
            <a:ext cx="1558120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000" b="1" i="1" dirty="0"/>
              <a:t>+600% new logos</a:t>
            </a:r>
          </a:p>
          <a:p>
            <a:pPr algn="ctr"/>
            <a:r>
              <a:rPr lang="en-US" sz="1000" b="1" i="1" dirty="0"/>
              <a:t>$25M to $50M in 2.5 years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C3FD0C7-D5FB-4D9C-9FCF-E797E4383087}"/>
              </a:ext>
            </a:extLst>
          </p:cNvPr>
          <p:cNvSpPr txBox="1"/>
          <p:nvPr/>
        </p:nvSpPr>
        <p:spPr>
          <a:xfrm>
            <a:off x="4425645" y="4349204"/>
            <a:ext cx="4058803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000" b="1" i="1" dirty="0"/>
              <a:t>Outsourced head of sales and </a:t>
            </a:r>
          </a:p>
          <a:p>
            <a:pPr algn="ctr"/>
            <a:r>
              <a:rPr lang="en-US" sz="1000" b="1" i="1" dirty="0"/>
              <a:t>lead gen management.  Increased deal sizes by 4x to 6x </a:t>
            </a:r>
          </a:p>
          <a:p>
            <a:pPr algn="ctr"/>
            <a:r>
              <a:rPr lang="en-US" sz="1000" b="1" i="1" dirty="0"/>
              <a:t>In 6 months.  Driving 450 net new meetings per year, and projected</a:t>
            </a:r>
          </a:p>
          <a:p>
            <a:pPr algn="ctr"/>
            <a:r>
              <a:rPr lang="en-US" sz="1000" b="1" i="1" dirty="0"/>
              <a:t>to increase top line by 2x to 3x in 2022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989A8B0-BD85-4B47-B490-068C1750E400}"/>
              </a:ext>
            </a:extLst>
          </p:cNvPr>
          <p:cNvSpPr txBox="1"/>
          <p:nvPr/>
        </p:nvSpPr>
        <p:spPr>
          <a:xfrm>
            <a:off x="8621469" y="4546035"/>
            <a:ext cx="1271181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000" b="1" i="1" dirty="0"/>
              <a:t>Built Lead Gen Team</a:t>
            </a:r>
          </a:p>
          <a:p>
            <a:pPr algn="ctr"/>
            <a:r>
              <a:rPr lang="en-US" sz="1000" b="1" i="1" dirty="0"/>
              <a:t>Outsourced Sales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3A5741D4-E20B-F840-B198-323B210DAEC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45114" y="2597851"/>
            <a:ext cx="1520562" cy="794616"/>
          </a:xfrm>
          <a:prstGeom prst="rect">
            <a:avLst/>
          </a:prstGeom>
        </p:spPr>
      </p:pic>
      <p:pic>
        <p:nvPicPr>
          <p:cNvPr id="35" name="Picture 34" descr="Logo&#10;&#10;Description automatically generated">
            <a:extLst>
              <a:ext uri="{FF2B5EF4-FFF2-40B4-BE49-F238E27FC236}">
                <a16:creationId xmlns:a16="http://schemas.microsoft.com/office/drawing/2014/main" id="{532112EB-53B5-26B8-E432-0EC05275B0A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67317" y="6432909"/>
            <a:ext cx="889958" cy="19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293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19113-8864-6742-8E0E-370A09FA5E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9999" y="2582084"/>
            <a:ext cx="6801246" cy="1659600"/>
          </a:xfrm>
        </p:spPr>
        <p:txBody>
          <a:bodyPr wrap="square" anchor="ctr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</a:pPr>
            <a:r>
              <a:rPr lang="en-US" dirty="0"/>
              <a:t>Top 10 Mistakes You're Making with Your Cadences and How to Fix Them</a:t>
            </a:r>
          </a:p>
        </p:txBody>
      </p:sp>
      <p:sp>
        <p:nvSpPr>
          <p:cNvPr id="3" name="Slide Number Placeholder 2" hidden="1">
            <a:extLst>
              <a:ext uri="{FF2B5EF4-FFF2-40B4-BE49-F238E27FC236}">
                <a16:creationId xmlns:a16="http://schemas.microsoft.com/office/drawing/2014/main" id="{F0CED6E4-8283-7448-A1D0-D8B904B7B04C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11222038" y="6389688"/>
            <a:ext cx="969962" cy="19685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600"/>
                </a:spcAft>
                <a:buNone/>
              </a:pPr>
              <a:t>7</a:t>
            </a:fld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EE00290A-7158-95EA-2180-2B3D1EB64A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999" y="6150942"/>
            <a:ext cx="1916704" cy="426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417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E5933C5-EC3D-535B-F75F-7E057CD67D54}"/>
              </a:ext>
            </a:extLst>
          </p:cNvPr>
          <p:cNvSpPr/>
          <p:nvPr/>
        </p:nvSpPr>
        <p:spPr>
          <a:xfrm>
            <a:off x="-64008" y="168678"/>
            <a:ext cx="12320016" cy="491934"/>
          </a:xfrm>
          <a:prstGeom prst="rect">
            <a:avLst/>
          </a:prstGeom>
          <a:solidFill>
            <a:srgbClr val="F9D8D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Mistake 1: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Pushing data manually vs. pulling automatically 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DA35796F-102C-4169-915F-F9CB44014095}"/>
              </a:ext>
            </a:extLst>
          </p:cNvPr>
          <p:cNvCxnSpPr>
            <a:cxnSpLocks/>
          </p:cNvCxnSpPr>
          <p:nvPr/>
        </p:nvCxnSpPr>
        <p:spPr>
          <a:xfrm>
            <a:off x="5939689" y="2774830"/>
            <a:ext cx="0" cy="754461"/>
          </a:xfrm>
          <a:prstGeom prst="straightConnector1">
            <a:avLst/>
          </a:prstGeom>
          <a:ln w="38100">
            <a:solidFill>
              <a:srgbClr val="00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7" name="Google Shape;617;p2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  <a:tabLst/>
                <a:defRPr/>
              </a:pPr>
              <a:t>8</a:t>
            </a:fld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8FD736E-0887-4D51-A929-4F86BBCC2374}"/>
              </a:ext>
            </a:extLst>
          </p:cNvPr>
          <p:cNvGrpSpPr/>
          <p:nvPr/>
        </p:nvGrpSpPr>
        <p:grpSpPr>
          <a:xfrm>
            <a:off x="4538946" y="4025789"/>
            <a:ext cx="2801486" cy="1128596"/>
            <a:chOff x="7895800" y="2864702"/>
            <a:chExt cx="2801486" cy="1128596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2DF69781-BBA2-4B17-9ABA-8A3DF80D1140}"/>
                </a:ext>
              </a:extLst>
            </p:cNvPr>
            <p:cNvSpPr/>
            <p:nvPr/>
          </p:nvSpPr>
          <p:spPr>
            <a:xfrm>
              <a:off x="7895800" y="2864702"/>
              <a:ext cx="2801486" cy="112859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20" name="Picture 2" descr="Salesloft is a popular brand with a new corporate identity">
              <a:extLst>
                <a:ext uri="{FF2B5EF4-FFF2-40B4-BE49-F238E27FC236}">
                  <a16:creationId xmlns:a16="http://schemas.microsoft.com/office/drawing/2014/main" id="{26A4D4A7-30F3-4611-89E6-1356B9D1B3A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915" b="29915"/>
            <a:stretch/>
          </p:blipFill>
          <p:spPr bwMode="auto">
            <a:xfrm>
              <a:off x="8552949" y="3260982"/>
              <a:ext cx="1487189" cy="3360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291A34F-86C2-4734-9FDD-CBB27C338994}"/>
              </a:ext>
            </a:extLst>
          </p:cNvPr>
          <p:cNvSpPr/>
          <p:nvPr/>
        </p:nvSpPr>
        <p:spPr>
          <a:xfrm>
            <a:off x="788871" y="2660027"/>
            <a:ext cx="2801486" cy="112859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266292F-F012-460E-92B4-DE450CFD6703}"/>
              </a:ext>
            </a:extLst>
          </p:cNvPr>
          <p:cNvGrpSpPr/>
          <p:nvPr/>
        </p:nvGrpSpPr>
        <p:grpSpPr>
          <a:xfrm>
            <a:off x="4541974" y="1577720"/>
            <a:ext cx="2801486" cy="1128596"/>
            <a:chOff x="3351131" y="3892860"/>
            <a:chExt cx="2801486" cy="1128596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603F6572-B801-4B05-8615-AFBA237DB26F}"/>
                </a:ext>
              </a:extLst>
            </p:cNvPr>
            <p:cNvSpPr/>
            <p:nvPr/>
          </p:nvSpPr>
          <p:spPr>
            <a:xfrm>
              <a:off x="3351131" y="3892860"/>
              <a:ext cx="2801486" cy="112859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10" name="Google Shape;867;p19" descr="logo-salesforce-2 | One Smart Dollar">
              <a:extLst>
                <a:ext uri="{FF2B5EF4-FFF2-40B4-BE49-F238E27FC236}">
                  <a16:creationId xmlns:a16="http://schemas.microsoft.com/office/drawing/2014/main" id="{1CB5DB80-15ED-45F9-9FD4-8DAEAD404A66}"/>
                </a:ext>
              </a:extLst>
            </p:cNvPr>
            <p:cNvPicPr preferRelativeResize="0"/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alphaModFix/>
            </a:blip>
            <a:srcRect/>
            <a:stretch/>
          </p:blipFill>
          <p:spPr>
            <a:xfrm>
              <a:off x="3391733" y="3985242"/>
              <a:ext cx="1286980" cy="7439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" name="Picture 4">
              <a:extLst>
                <a:ext uri="{FF2B5EF4-FFF2-40B4-BE49-F238E27FC236}">
                  <a16:creationId xmlns:a16="http://schemas.microsoft.com/office/drawing/2014/main" id="{FEEE6FE4-064C-4DC1-9D95-9223BA7DE2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1874" y="4457158"/>
              <a:ext cx="1195339" cy="3497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4AF5ADD-2E39-4909-B324-D6A32C612578}"/>
                </a:ext>
              </a:extLst>
            </p:cNvPr>
            <p:cNvCxnSpPr/>
            <p:nvPr/>
          </p:nvCxnSpPr>
          <p:spPr>
            <a:xfrm flipH="1">
              <a:off x="4320167" y="4235776"/>
              <a:ext cx="571112" cy="571112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7D22BB32-B0BB-4472-9C2F-3313B01AC225}"/>
              </a:ext>
            </a:extLst>
          </p:cNvPr>
          <p:cNvSpPr txBox="1"/>
          <p:nvPr/>
        </p:nvSpPr>
        <p:spPr>
          <a:xfrm>
            <a:off x="953868" y="2312201"/>
            <a:ext cx="2471500" cy="307777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Contact Database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D79211C-07FF-4B7B-93BD-2BBC34C80EC4}"/>
              </a:ext>
            </a:extLst>
          </p:cNvPr>
          <p:cNvSpPr txBox="1"/>
          <p:nvPr/>
        </p:nvSpPr>
        <p:spPr>
          <a:xfrm>
            <a:off x="4706979" y="1223752"/>
            <a:ext cx="2471492" cy="307777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CRM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D62B14A-CE32-46A2-B888-1890725AC8D1}"/>
              </a:ext>
            </a:extLst>
          </p:cNvPr>
          <p:cNvSpPr txBox="1"/>
          <p:nvPr/>
        </p:nvSpPr>
        <p:spPr>
          <a:xfrm>
            <a:off x="4666227" y="3673761"/>
            <a:ext cx="2546924" cy="307777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Sales Engagement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262E0785-5651-4A0E-A28C-12AF029EF095}"/>
              </a:ext>
            </a:extLst>
          </p:cNvPr>
          <p:cNvCxnSpPr>
            <a:cxnSpLocks/>
          </p:cNvCxnSpPr>
          <p:nvPr/>
        </p:nvCxnSpPr>
        <p:spPr>
          <a:xfrm flipV="1">
            <a:off x="3687156" y="2206192"/>
            <a:ext cx="703796" cy="466849"/>
          </a:xfrm>
          <a:prstGeom prst="straightConnector1">
            <a:avLst/>
          </a:prstGeom>
          <a:ln w="38100">
            <a:solidFill>
              <a:srgbClr val="0066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866D3DAE-6E2F-477E-86B6-E41B8DC2934F}"/>
              </a:ext>
            </a:extLst>
          </p:cNvPr>
          <p:cNvCxnSpPr>
            <a:cxnSpLocks/>
          </p:cNvCxnSpPr>
          <p:nvPr/>
        </p:nvCxnSpPr>
        <p:spPr>
          <a:xfrm>
            <a:off x="3684625" y="3864988"/>
            <a:ext cx="650317" cy="557081"/>
          </a:xfrm>
          <a:prstGeom prst="straightConnector1">
            <a:avLst/>
          </a:prstGeom>
          <a:ln w="38100">
            <a:solidFill>
              <a:srgbClr val="0066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id="{95173AA1-881D-81BB-B051-0D34A2F4F4A4}"/>
              </a:ext>
            </a:extLst>
          </p:cNvPr>
          <p:cNvSpPr/>
          <p:nvPr/>
        </p:nvSpPr>
        <p:spPr>
          <a:xfrm>
            <a:off x="-64008" y="5717525"/>
            <a:ext cx="12320016" cy="4933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Fix: </a:t>
            </a:r>
            <a:r>
              <a:rPr lang="en-US" sz="2400" dirty="0">
                <a:solidFill>
                  <a:schemeClr val="tx1"/>
                </a:solidFill>
              </a:rPr>
              <a:t>Automate this process by </a:t>
            </a:r>
            <a:r>
              <a:rPr lang="en-US" sz="2400" b="1" dirty="0">
                <a:solidFill>
                  <a:schemeClr val="tx1"/>
                </a:solidFill>
              </a:rPr>
              <a:t>mass importing contact info; </a:t>
            </a:r>
            <a:r>
              <a:rPr lang="en-US" sz="2400" dirty="0">
                <a:solidFill>
                  <a:schemeClr val="tx1"/>
                </a:solidFill>
              </a:rPr>
              <a:t>Identify w/</a:t>
            </a:r>
            <a:r>
              <a:rPr lang="en-US" sz="2400" b="1" dirty="0">
                <a:solidFill>
                  <a:schemeClr val="tx1"/>
                </a:solidFill>
              </a:rPr>
              <a:t> Ride Alongs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A3CCB2CD-6997-0D11-820B-B79E7DD7152D}"/>
              </a:ext>
            </a:extLst>
          </p:cNvPr>
          <p:cNvSpPr/>
          <p:nvPr/>
        </p:nvSpPr>
        <p:spPr>
          <a:xfrm>
            <a:off x="8175606" y="1294265"/>
            <a:ext cx="3303218" cy="3860120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/>
              <a:t>CCG Tips</a:t>
            </a:r>
          </a:p>
          <a:p>
            <a:pPr algn="ctr"/>
            <a:endParaRPr lang="en-US" b="1" dirty="0"/>
          </a:p>
          <a:p>
            <a:pPr algn="ctr"/>
            <a:r>
              <a:rPr lang="en-US" dirty="0"/>
              <a:t>If you or your team are finding it is taking entirely too long to get prospects from your contact database to you CRM and to Salesloft … </a:t>
            </a:r>
          </a:p>
          <a:p>
            <a:pPr algn="ctr"/>
            <a:endParaRPr lang="en-US" dirty="0"/>
          </a:p>
          <a:p>
            <a:pPr algn="ctr"/>
            <a:r>
              <a:rPr lang="en-US" b="1" dirty="0"/>
              <a:t>Utilize existing automation across platforms</a:t>
            </a:r>
            <a:r>
              <a:rPr lang="en-US" dirty="0"/>
              <a:t> to save massive time on this step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We recommend </a:t>
            </a:r>
            <a:r>
              <a:rPr lang="en-US" b="1" dirty="0"/>
              <a:t>1-to-1 ride alongs </a:t>
            </a:r>
            <a:r>
              <a:rPr lang="en-US" dirty="0"/>
              <a:t>to understand your reps’ process and identify opportunities to improve!</a:t>
            </a:r>
          </a:p>
        </p:txBody>
      </p:sp>
      <p:pic>
        <p:nvPicPr>
          <p:cNvPr id="28" name="Picture 27" descr="Logo&#10;&#10;Description automatically generated">
            <a:extLst>
              <a:ext uri="{FF2B5EF4-FFF2-40B4-BE49-F238E27FC236}">
                <a16:creationId xmlns:a16="http://schemas.microsoft.com/office/drawing/2014/main" id="{481573BA-C7CF-F13D-B31E-EFF917B29C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7317" y="6432909"/>
            <a:ext cx="889958" cy="197948"/>
          </a:xfrm>
          <a:prstGeom prst="rect">
            <a:avLst/>
          </a:prstGeom>
        </p:spPr>
      </p:pic>
      <p:pic>
        <p:nvPicPr>
          <p:cNvPr id="29" name="Google Shape;866;p19" descr="ZoomInfo-Datadashboard">
            <a:extLst>
              <a:ext uri="{FF2B5EF4-FFF2-40B4-BE49-F238E27FC236}">
                <a16:creationId xmlns:a16="http://schemas.microsoft.com/office/drawing/2014/main" id="{C7991FAD-7B7E-89B8-C9D0-EA6B58AABD9E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1247133" y="3001305"/>
            <a:ext cx="1884961" cy="4460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5767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2"/>
          <p:cNvSpPr txBox="1">
            <a:spLocks noGrp="1"/>
          </p:cNvSpPr>
          <p:nvPr>
            <p:ph type="sldNum" idx="12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  <a:tabLst/>
                <a:defRPr/>
              </a:pPr>
              <a:t>9</a:t>
            </a:fld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0DCDCAB-93F5-43A1-9819-E54F9816AA82}"/>
              </a:ext>
            </a:extLst>
          </p:cNvPr>
          <p:cNvGrpSpPr/>
          <p:nvPr/>
        </p:nvGrpSpPr>
        <p:grpSpPr>
          <a:xfrm>
            <a:off x="6024715" y="2029362"/>
            <a:ext cx="199929" cy="2743200"/>
            <a:chOff x="4071215" y="1759316"/>
            <a:chExt cx="199929" cy="3578578"/>
          </a:xfrm>
        </p:grpSpPr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6CCDFEC1-85FC-A64A-959B-2FE5103813E9}"/>
                </a:ext>
              </a:extLst>
            </p:cNvPr>
            <p:cNvCxnSpPr>
              <a:cxnSpLocks/>
            </p:cNvCxnSpPr>
            <p:nvPr/>
          </p:nvCxnSpPr>
          <p:spPr>
            <a:xfrm>
              <a:off x="4082005" y="1759316"/>
              <a:ext cx="0" cy="3578578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BD008F49-80A5-1CEE-ED1A-7EA5891F5D12}"/>
                </a:ext>
              </a:extLst>
            </p:cNvPr>
            <p:cNvSpPr/>
            <p:nvPr/>
          </p:nvSpPr>
          <p:spPr>
            <a:xfrm rot="5400000">
              <a:off x="4007207" y="3448641"/>
              <a:ext cx="327946" cy="199929"/>
            </a:xfrm>
            <a:prstGeom prst="triangle">
              <a:avLst/>
            </a:prstGeom>
            <a:solidFill>
              <a:schemeClr val="tx1"/>
            </a:solidFill>
          </p:spPr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7A83E8A-5B9F-4F28-32F9-F6739DFCB710}"/>
              </a:ext>
            </a:extLst>
          </p:cNvPr>
          <p:cNvGrpSpPr/>
          <p:nvPr/>
        </p:nvGrpSpPr>
        <p:grpSpPr>
          <a:xfrm>
            <a:off x="9026152" y="2029362"/>
            <a:ext cx="199929" cy="2743200"/>
            <a:chOff x="8012755" y="1759316"/>
            <a:chExt cx="199929" cy="3578578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8F98253D-A3AE-F5D5-A5E0-1A74AF3B5FAA}"/>
                </a:ext>
              </a:extLst>
            </p:cNvPr>
            <p:cNvCxnSpPr>
              <a:cxnSpLocks/>
            </p:cNvCxnSpPr>
            <p:nvPr/>
          </p:nvCxnSpPr>
          <p:spPr>
            <a:xfrm>
              <a:off x="8012755" y="1759316"/>
              <a:ext cx="0" cy="3578578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4EB3DCA0-F147-3A7C-CF50-7EB4CA9E31DD}"/>
                </a:ext>
              </a:extLst>
            </p:cNvPr>
            <p:cNvSpPr/>
            <p:nvPr/>
          </p:nvSpPr>
          <p:spPr>
            <a:xfrm rot="5400000">
              <a:off x="7948747" y="3451581"/>
              <a:ext cx="327946" cy="199929"/>
            </a:xfrm>
            <a:prstGeom prst="triangle">
              <a:avLst/>
            </a:prstGeom>
            <a:solidFill>
              <a:schemeClr val="tx1"/>
            </a:solidFill>
          </p:spPr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31C040B0-7BE9-E0F2-89B6-DFDF144E6150}"/>
              </a:ext>
            </a:extLst>
          </p:cNvPr>
          <p:cNvSpPr txBox="1"/>
          <p:nvPr/>
        </p:nvSpPr>
        <p:spPr>
          <a:xfrm>
            <a:off x="3863370" y="2561283"/>
            <a:ext cx="2279372" cy="19389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Personal cadences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Varied structure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Varied messaging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Varied subject lines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Limited outreach touches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Limited channels of communication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“Marketing” language</a:t>
            </a:r>
          </a:p>
        </p:txBody>
      </p:sp>
      <p:sp>
        <p:nvSpPr>
          <p:cNvPr id="58" name="Text Placeholder 38">
            <a:extLst>
              <a:ext uri="{FF2B5EF4-FFF2-40B4-BE49-F238E27FC236}">
                <a16:creationId xmlns:a16="http://schemas.microsoft.com/office/drawing/2014/main" id="{CC3BC733-500B-0A5C-C219-314B482CCC70}"/>
              </a:ext>
            </a:extLst>
          </p:cNvPr>
          <p:cNvSpPr txBox="1">
            <a:spLocks/>
          </p:cNvSpPr>
          <p:nvPr/>
        </p:nvSpPr>
        <p:spPr>
          <a:xfrm>
            <a:off x="3778410" y="2191999"/>
            <a:ext cx="3343950" cy="227631"/>
          </a:xfrm>
          <a:prstGeom prst="rect">
            <a:avLst/>
          </a:prstGeom>
          <a:ln w="12700"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FFFFF"/>
                </a:solidFill>
              </a14:hiddenLine>
            </a:ext>
          </a:extLst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180975" indent="-1809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ꟷ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360000" indent="-1809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ꟷ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40000" indent="-1809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ꟷ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ꟷ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003772"/>
                </a:solidFill>
              </a:rPr>
              <a:t>From …</a:t>
            </a:r>
          </a:p>
        </p:txBody>
      </p:sp>
      <p:sp>
        <p:nvSpPr>
          <p:cNvPr id="59" name="Text Placeholder 38">
            <a:extLst>
              <a:ext uri="{FF2B5EF4-FFF2-40B4-BE49-F238E27FC236}">
                <a16:creationId xmlns:a16="http://schemas.microsoft.com/office/drawing/2014/main" id="{14502864-9256-D2A7-EA83-65248B55E7BF}"/>
              </a:ext>
            </a:extLst>
          </p:cNvPr>
          <p:cNvSpPr txBox="1">
            <a:spLocks/>
          </p:cNvSpPr>
          <p:nvPr/>
        </p:nvSpPr>
        <p:spPr>
          <a:xfrm>
            <a:off x="6241103" y="2201001"/>
            <a:ext cx="3256151" cy="227631"/>
          </a:xfrm>
          <a:prstGeom prst="rect">
            <a:avLst/>
          </a:prstGeom>
          <a:ln w="12700"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FFFFF"/>
                </a:solidFill>
              </a14:hiddenLine>
            </a:ext>
          </a:extLst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180975" indent="-1809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ꟷ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360000" indent="-1809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ꟷ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40000" indent="-1809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ꟷ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ꟷ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003772"/>
                </a:solidFill>
              </a:rPr>
              <a:t>To …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205D8CB-9DE6-8C19-5913-BADB1854AE18}"/>
              </a:ext>
            </a:extLst>
          </p:cNvPr>
          <p:cNvSpPr txBox="1"/>
          <p:nvPr/>
        </p:nvSpPr>
        <p:spPr>
          <a:xfrm>
            <a:off x="6434912" y="2563898"/>
            <a:ext cx="2672540" cy="19697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b="1" dirty="0"/>
              <a:t>Team</a:t>
            </a:r>
            <a:r>
              <a:rPr lang="en-US" sz="1200" dirty="0"/>
              <a:t> cadences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b="1" dirty="0"/>
              <a:t>Standardized structure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Consistent messaging </a:t>
            </a:r>
            <a:r>
              <a:rPr lang="en-US" sz="1200" b="1" dirty="0"/>
              <a:t>(80/20)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Optimized </a:t>
            </a:r>
            <a:r>
              <a:rPr lang="en-US" sz="1200" b="1" dirty="0"/>
              <a:t>subject lines </a:t>
            </a:r>
            <a:r>
              <a:rPr lang="en-US" sz="1200" dirty="0"/>
              <a:t>- </a:t>
            </a:r>
            <a:r>
              <a:rPr lang="en-US" sz="1200" b="1" dirty="0"/>
              <a:t>CTA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b="1" dirty="0"/>
              <a:t>14+ </a:t>
            </a:r>
            <a:r>
              <a:rPr lang="en-US" sz="1200" dirty="0"/>
              <a:t>outreach </a:t>
            </a:r>
            <a:r>
              <a:rPr lang="en-US" sz="1200" b="1" dirty="0"/>
              <a:t>touches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b="1" dirty="0"/>
              <a:t>4 channels </a:t>
            </a:r>
            <a:r>
              <a:rPr lang="en-US" sz="1200" dirty="0"/>
              <a:t>of communication (email, phone, LinkedIn, video)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“</a:t>
            </a:r>
            <a:r>
              <a:rPr lang="en-US" sz="1200" b="1" dirty="0"/>
              <a:t>Sales</a:t>
            </a:r>
            <a:r>
              <a:rPr lang="en-US" sz="1200" dirty="0"/>
              <a:t>” language</a:t>
            </a:r>
          </a:p>
        </p:txBody>
      </p:sp>
      <p:sp>
        <p:nvSpPr>
          <p:cNvPr id="61" name="Title 2">
            <a:extLst>
              <a:ext uri="{FF2B5EF4-FFF2-40B4-BE49-F238E27FC236}">
                <a16:creationId xmlns:a16="http://schemas.microsoft.com/office/drawing/2014/main" id="{367864E3-ADE4-BECE-A279-CA0131596D7E}"/>
              </a:ext>
            </a:extLst>
          </p:cNvPr>
          <p:cNvSpPr txBox="1">
            <a:spLocks/>
          </p:cNvSpPr>
          <p:nvPr/>
        </p:nvSpPr>
        <p:spPr>
          <a:xfrm>
            <a:off x="360363" y="1051203"/>
            <a:ext cx="11466875" cy="403200"/>
          </a:xfrm>
          <a:prstGeom prst="rect">
            <a:avLst/>
          </a:prstGeom>
          <a:noFill/>
          <a:ln w="12700"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FFFFF"/>
                </a:solidFill>
              </a14:hiddenLine>
            </a:ext>
          </a:extLst>
        </p:spPr>
        <p:txBody>
          <a:bodyPr spcFirstLastPara="1" vert="horz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More than </a:t>
            </a:r>
            <a:r>
              <a:rPr lang="en-US" i="1" dirty="0"/>
              <a:t>2X increase in cadence effectiveness </a:t>
            </a:r>
            <a:r>
              <a:rPr lang="en-US" dirty="0"/>
              <a:t>over an 8-week period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A7994BA-3A23-15CB-B451-75030AF86AF3}"/>
              </a:ext>
            </a:extLst>
          </p:cNvPr>
          <p:cNvSpPr/>
          <p:nvPr/>
        </p:nvSpPr>
        <p:spPr>
          <a:xfrm>
            <a:off x="-64008" y="168678"/>
            <a:ext cx="12320016" cy="491934"/>
          </a:xfrm>
          <a:prstGeom prst="rect">
            <a:avLst/>
          </a:prstGeom>
          <a:solidFill>
            <a:srgbClr val="F9D8D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Mistake 2: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Use of personal cadences and marketing language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C5DD208-B452-5151-7BA0-39D7EDDA5C00}"/>
              </a:ext>
            </a:extLst>
          </p:cNvPr>
          <p:cNvSpPr/>
          <p:nvPr/>
        </p:nvSpPr>
        <p:spPr>
          <a:xfrm>
            <a:off x="-64008" y="5717525"/>
            <a:ext cx="12320016" cy="4933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Fix: </a:t>
            </a:r>
            <a:r>
              <a:rPr lang="en-US" sz="2400" dirty="0">
                <a:solidFill>
                  <a:schemeClr val="tx1"/>
                </a:solidFill>
              </a:rPr>
              <a:t>Leverage </a:t>
            </a:r>
            <a:r>
              <a:rPr lang="en-US" sz="2400" b="1" dirty="0">
                <a:solidFill>
                  <a:schemeClr val="tx1"/>
                </a:solidFill>
              </a:rPr>
              <a:t>team cadences </a:t>
            </a:r>
            <a:r>
              <a:rPr lang="en-US" sz="2400" dirty="0">
                <a:solidFill>
                  <a:schemeClr val="tx1"/>
                </a:solidFill>
              </a:rPr>
              <a:t>with </a:t>
            </a:r>
            <a:r>
              <a:rPr lang="en-US" sz="2400" b="1" dirty="0">
                <a:solidFill>
                  <a:schemeClr val="tx1"/>
                </a:solidFill>
              </a:rPr>
              <a:t>“sales” language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1E9ACFB8-3406-AF30-73E9-21156E312057}"/>
              </a:ext>
            </a:extLst>
          </p:cNvPr>
          <p:cNvSpPr/>
          <p:nvPr/>
        </p:nvSpPr>
        <p:spPr>
          <a:xfrm>
            <a:off x="268080" y="1770460"/>
            <a:ext cx="3296797" cy="3512396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/>
              <a:t>CCG Tips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Sales Language is</a:t>
            </a:r>
            <a:r>
              <a:rPr lang="en-US" b="1" dirty="0"/>
              <a:t> very direct</a:t>
            </a:r>
            <a:r>
              <a:rPr lang="en-US" dirty="0"/>
              <a:t>, </a:t>
            </a:r>
            <a:r>
              <a:rPr lang="en-US" b="1" dirty="0"/>
              <a:t>focuses on prospects pain </a:t>
            </a:r>
            <a:r>
              <a:rPr lang="en-US" dirty="0"/>
              <a:t>&amp; how you can take that pain away, and </a:t>
            </a:r>
            <a:r>
              <a:rPr lang="en-US" b="1" dirty="0"/>
              <a:t>sounds more like a 1-to-1 communication</a:t>
            </a:r>
          </a:p>
          <a:p>
            <a:pPr algn="ctr"/>
            <a:endParaRPr lang="en-US" dirty="0"/>
          </a:p>
          <a:p>
            <a:pPr algn="ctr"/>
            <a:r>
              <a:rPr lang="en-US" b="1" dirty="0"/>
              <a:t>Team Cadences allow you to </a:t>
            </a:r>
            <a:r>
              <a:rPr lang="en-US" dirty="0"/>
              <a:t>systematically track changes in cadences and </a:t>
            </a:r>
            <a:r>
              <a:rPr lang="en-US" b="1" dirty="0"/>
              <a:t>understand what’s working and what’s not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1C239D9-1C01-00C1-57FA-30707BC365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9686" y="2428632"/>
            <a:ext cx="2623717" cy="2048255"/>
          </a:xfrm>
          <a:prstGeom prst="rect">
            <a:avLst/>
          </a:prstGeom>
        </p:spPr>
      </p:pic>
      <p:pic>
        <p:nvPicPr>
          <p:cNvPr id="18" name="Picture 17" descr="Logo&#10;&#10;Description automatically generated">
            <a:extLst>
              <a:ext uri="{FF2B5EF4-FFF2-40B4-BE49-F238E27FC236}">
                <a16:creationId xmlns:a16="http://schemas.microsoft.com/office/drawing/2014/main" id="{3084DEA9-77D9-B8A5-3D10-C15491152A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7317" y="6432909"/>
            <a:ext cx="889958" cy="19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124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CG Template Master">
  <a:themeElements>
    <a:clrScheme name="Blue Green">
      <a:dk1>
        <a:srgbClr val="000000"/>
      </a:dk1>
      <a:lt1>
        <a:srgbClr val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CG Template Master">
  <a:themeElements>
    <a:clrScheme name="Blue Green">
      <a:dk1>
        <a:srgbClr val="000000"/>
      </a:dk1>
      <a:lt1>
        <a:srgbClr val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ontent slides - no sub heading">
  <a:themeElements>
    <a:clrScheme name="Kantar colour theme">
      <a:dk1>
        <a:srgbClr val="333333"/>
      </a:dk1>
      <a:lt1>
        <a:srgbClr val="FFFFFF"/>
      </a:lt1>
      <a:dk2>
        <a:srgbClr val="0060FF"/>
      </a:dk2>
      <a:lt2>
        <a:srgbClr val="802AB7"/>
      </a:lt2>
      <a:accent1>
        <a:srgbClr val="AEAE9F"/>
      </a:accent1>
      <a:accent2>
        <a:srgbClr val="00E5BA"/>
      </a:accent2>
      <a:accent3>
        <a:srgbClr val="00B600"/>
      </a:accent3>
      <a:accent4>
        <a:srgbClr val="FEDB00"/>
      </a:accent4>
      <a:accent5>
        <a:srgbClr val="FF5000"/>
      </a:accent5>
      <a:accent6>
        <a:srgbClr val="FA0028"/>
      </a:accent6>
      <a:hlink>
        <a:srgbClr val="0060FF"/>
      </a:hlink>
      <a:folHlink>
        <a:srgbClr val="802AB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12244</TotalTime>
  <Words>1819</Words>
  <Application>Microsoft Macintosh PowerPoint</Application>
  <PresentationFormat>Widescreen</PresentationFormat>
  <Paragraphs>273</Paragraphs>
  <Slides>20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var(--ricos-custom-p-font-family,unset)</vt:lpstr>
      <vt:lpstr>CCG Template Master</vt:lpstr>
      <vt:lpstr>1_CCG Template Master</vt:lpstr>
      <vt:lpstr>1_Content slides - no sub heading</vt:lpstr>
      <vt:lpstr>think-cell Slide</vt:lpstr>
      <vt:lpstr>You’re Doing it Wrong!</vt:lpstr>
      <vt:lpstr>Meet your presenters!</vt:lpstr>
      <vt:lpstr>Our mission</vt:lpstr>
      <vt:lpstr>We support our clients throughout the entire sales funnel</vt:lpstr>
      <vt:lpstr>Salesloft is at the heart of our recommended lead generation tech stack</vt:lpstr>
      <vt:lpstr>We help clients of all sizes and stages; Ranging from $3M in ARR to $6.5B</vt:lpstr>
      <vt:lpstr>Top 10 Mistakes You're Making with Your Cadences and How to Fix Them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Custom video, product placement, living in the live feed</vt:lpstr>
      <vt:lpstr>PowerPoint Presentation</vt:lpstr>
      <vt:lpstr>PowerPoint Presentation</vt:lpstr>
      <vt:lpstr>CCG’s Cadence Best Practices</vt:lpstr>
      <vt:lpstr>Questions?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Cadence Consulting Group</dc:title>
  <dc:creator>Samantha Allen</dc:creator>
  <cp:lastModifiedBy>Fred Boutros</cp:lastModifiedBy>
  <cp:revision>84</cp:revision>
  <dcterms:created xsi:type="dcterms:W3CDTF">2019-10-14T14:16:15Z</dcterms:created>
  <dcterms:modified xsi:type="dcterms:W3CDTF">2022-05-24T16:17:44Z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0x0101008D9BAB7EB4E5734593F56E9F08EFACA7</vt:lpwstr>
  </property>
  <property fmtid="{D5CDD505-2E9C-101B-9397-08002B2CF9AE}" pid="3" name="Countries">
    <vt:lpwstr/>
  </property>
  <property fmtid="{D5CDD505-2E9C-101B-9397-08002B2CF9AE}" pid="4" name="Departments">
    <vt:lpwstr/>
  </property>
  <property fmtid="{D5CDD505-2E9C-101B-9397-08002B2CF9AE}" pid="5" name="Companies">
    <vt:lpwstr/>
  </property>
  <property fmtid="{D5CDD505-2E9C-101B-9397-08002B2CF9AE}" pid="6" name="Offer">
    <vt:lpwstr/>
  </property>
  <property fmtid="{D5CDD505-2E9C-101B-9397-08002B2CF9AE}" pid="7" name="Document Categories">
    <vt:lpwstr/>
  </property>
</Properties>
</file>